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0"/>
  </p:notesMasterIdLst>
  <p:handoutMasterIdLst>
    <p:handoutMasterId r:id="rId21"/>
  </p:handoutMasterIdLst>
  <p:sldIdLst>
    <p:sldId id="258" r:id="rId3"/>
    <p:sldId id="287" r:id="rId4"/>
    <p:sldId id="276" r:id="rId5"/>
    <p:sldId id="283" r:id="rId6"/>
    <p:sldId id="271" r:id="rId7"/>
    <p:sldId id="275" r:id="rId8"/>
    <p:sldId id="282" r:id="rId9"/>
    <p:sldId id="270" r:id="rId10"/>
    <p:sldId id="277" r:id="rId11"/>
    <p:sldId id="279" r:id="rId12"/>
    <p:sldId id="284" r:id="rId13"/>
    <p:sldId id="278" r:id="rId14"/>
    <p:sldId id="286" r:id="rId15"/>
    <p:sldId id="272" r:id="rId16"/>
    <p:sldId id="264" r:id="rId17"/>
    <p:sldId id="28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330" y="30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image" Target="../media/image6.jp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image" Target="../media/image6.jpg"/><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47DC9-A4C7-4757-8A7B-F38FDBF4A8C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5E60DC0-6B37-4B73-A6FA-540EC0E6800D}">
      <dgm:prSet custT="1"/>
      <dgm:spPr/>
      <dgm:t>
        <a:bodyPr/>
        <a:lstStyle/>
        <a:p>
          <a:pPr rtl="0"/>
          <a:r>
            <a:rPr lang="en-US" sz="1800" b="1" smtClean="0"/>
            <a:t>74% of all internet traffic in 2017 will be video</a:t>
          </a:r>
          <a:endParaRPr lang="en-US" sz="1800" b="1"/>
        </a:p>
      </dgm:t>
    </dgm:pt>
    <dgm:pt modelId="{9C179BA8-7749-470D-81A9-EBC7D695C227}" type="parTrans" cxnId="{81D7AAFF-2535-42CB-9856-F2AF3F1EE8D4}">
      <dgm:prSet/>
      <dgm:spPr/>
      <dgm:t>
        <a:bodyPr/>
        <a:lstStyle/>
        <a:p>
          <a:endParaRPr lang="en-US" sz="2000" b="1"/>
        </a:p>
      </dgm:t>
    </dgm:pt>
    <dgm:pt modelId="{A1FCD445-CD00-471D-AF3F-481038E1FDAD}" type="sibTrans" cxnId="{81D7AAFF-2535-42CB-9856-F2AF3F1EE8D4}">
      <dgm:prSet/>
      <dgm:spPr/>
      <dgm:t>
        <a:bodyPr/>
        <a:lstStyle/>
        <a:p>
          <a:endParaRPr lang="en-US" sz="2000" b="1"/>
        </a:p>
      </dgm:t>
    </dgm:pt>
    <dgm:pt modelId="{C309E429-1A9C-4D8A-8649-1BA837E01938}">
      <dgm:prSet custT="1"/>
      <dgm:spPr/>
      <dgm:t>
        <a:bodyPr/>
        <a:lstStyle/>
        <a:p>
          <a:pPr rtl="0"/>
          <a:r>
            <a:rPr lang="en-US" sz="1800" b="1" smtClean="0"/>
            <a:t>65% of video viewers watch more than 3/4 of a video</a:t>
          </a:r>
          <a:endParaRPr lang="en-US" sz="1800" b="1"/>
        </a:p>
      </dgm:t>
    </dgm:pt>
    <dgm:pt modelId="{FA46B8A6-0A3A-422C-A17A-9806028518CB}" type="parTrans" cxnId="{ECE72F68-4138-4ED2-AFF1-47AB949DCA49}">
      <dgm:prSet/>
      <dgm:spPr/>
      <dgm:t>
        <a:bodyPr/>
        <a:lstStyle/>
        <a:p>
          <a:endParaRPr lang="en-US" sz="2000" b="1"/>
        </a:p>
      </dgm:t>
    </dgm:pt>
    <dgm:pt modelId="{938DF7AC-E0E6-4AA5-A114-CCFDC5A64EF3}" type="sibTrans" cxnId="{ECE72F68-4138-4ED2-AFF1-47AB949DCA49}">
      <dgm:prSet/>
      <dgm:spPr/>
      <dgm:t>
        <a:bodyPr/>
        <a:lstStyle/>
        <a:p>
          <a:endParaRPr lang="en-US" sz="2000" b="1"/>
        </a:p>
      </dgm:t>
    </dgm:pt>
    <dgm:pt modelId="{2F30AFF2-B919-4158-9E16-0EF0A55BC5EC}">
      <dgm:prSet custT="1"/>
      <dgm:spPr/>
      <dgm:t>
        <a:bodyPr/>
        <a:lstStyle/>
        <a:p>
          <a:pPr rtl="0"/>
          <a:r>
            <a:rPr lang="en-US" sz="1800" b="1" smtClean="0"/>
            <a:t>69% of smartphone users say videos are a perfect solution for smartphone viewing as it offers a quick way for consumers to grasp an overview of a product</a:t>
          </a:r>
          <a:endParaRPr lang="en-US" sz="1800" b="1"/>
        </a:p>
      </dgm:t>
    </dgm:pt>
    <dgm:pt modelId="{C4C9B4FB-C3DF-4C78-890C-0AC1B3822906}" type="parTrans" cxnId="{714D2A1A-68D7-498D-8721-2ABA582E8D8A}">
      <dgm:prSet/>
      <dgm:spPr/>
      <dgm:t>
        <a:bodyPr/>
        <a:lstStyle/>
        <a:p>
          <a:endParaRPr lang="en-US" sz="2000" b="1"/>
        </a:p>
      </dgm:t>
    </dgm:pt>
    <dgm:pt modelId="{5175660B-CE9D-45BF-8F9E-FD12CE50939D}" type="sibTrans" cxnId="{714D2A1A-68D7-498D-8721-2ABA582E8D8A}">
      <dgm:prSet/>
      <dgm:spPr/>
      <dgm:t>
        <a:bodyPr/>
        <a:lstStyle/>
        <a:p>
          <a:endParaRPr lang="en-US" sz="2000" b="1"/>
        </a:p>
      </dgm:t>
    </dgm:pt>
    <dgm:pt modelId="{A56F389C-A799-4C2B-8DC4-114E476CA734}">
      <dgm:prSet custT="1"/>
      <dgm:spPr/>
      <dgm:t>
        <a:bodyPr/>
        <a:lstStyle/>
        <a:p>
          <a:pPr rtl="0"/>
          <a:r>
            <a:rPr lang="en-US" sz="1800" b="1" smtClean="0"/>
            <a:t>Facebook announced that they are generating 8 billion video views per day, </a:t>
          </a:r>
          <a:endParaRPr lang="en-US" sz="1800" b="1"/>
        </a:p>
      </dgm:t>
    </dgm:pt>
    <dgm:pt modelId="{EBE32EBF-CC40-4B63-9415-12CC5FA825E2}" type="parTrans" cxnId="{C60D289F-F2CD-4536-AD1E-2F2F2719D985}">
      <dgm:prSet/>
      <dgm:spPr/>
      <dgm:t>
        <a:bodyPr/>
        <a:lstStyle/>
        <a:p>
          <a:endParaRPr lang="en-US" sz="2000" b="1"/>
        </a:p>
      </dgm:t>
    </dgm:pt>
    <dgm:pt modelId="{C5A7E6AC-5A20-4489-8497-4E95E3B8114C}" type="sibTrans" cxnId="{C60D289F-F2CD-4536-AD1E-2F2F2719D985}">
      <dgm:prSet/>
      <dgm:spPr/>
      <dgm:t>
        <a:bodyPr/>
        <a:lstStyle/>
        <a:p>
          <a:endParaRPr lang="en-US" sz="2000" b="1"/>
        </a:p>
      </dgm:t>
    </dgm:pt>
    <dgm:pt modelId="{3A5ECA42-ACFB-445A-9F22-B5413A9E9CBA}">
      <dgm:prSet custT="1"/>
      <dgm:spPr/>
      <dgm:t>
        <a:bodyPr/>
        <a:lstStyle/>
        <a:p>
          <a:pPr rtl="0"/>
          <a:r>
            <a:rPr lang="en-US" sz="1800" b="1" smtClean="0"/>
            <a:t>Snapchat announced they are doing 6 billion views per day. </a:t>
          </a:r>
          <a:endParaRPr lang="en-US" sz="1800" b="1"/>
        </a:p>
      </dgm:t>
    </dgm:pt>
    <dgm:pt modelId="{944C53CC-14F5-4021-AF5F-CF190DA6CCC8}" type="parTrans" cxnId="{6DF5A410-C89A-42EE-AA53-5908DBBB0EA1}">
      <dgm:prSet/>
      <dgm:spPr/>
      <dgm:t>
        <a:bodyPr/>
        <a:lstStyle/>
        <a:p>
          <a:endParaRPr lang="en-US" sz="2000" b="1"/>
        </a:p>
      </dgm:t>
    </dgm:pt>
    <dgm:pt modelId="{7A940433-FF1A-4203-A593-F60950136CC7}" type="sibTrans" cxnId="{6DF5A410-C89A-42EE-AA53-5908DBBB0EA1}">
      <dgm:prSet/>
      <dgm:spPr/>
      <dgm:t>
        <a:bodyPr/>
        <a:lstStyle/>
        <a:p>
          <a:endParaRPr lang="en-US" sz="2000" b="1"/>
        </a:p>
      </dgm:t>
    </dgm:pt>
    <dgm:pt modelId="{0C773EFF-2356-4567-9EF8-6808B870E3D7}">
      <dgm:prSet custT="1"/>
      <dgm:spPr/>
      <dgm:t>
        <a:bodyPr/>
        <a:lstStyle/>
        <a:p>
          <a:pPr rtl="0"/>
          <a:r>
            <a:rPr lang="en-US" sz="1800" b="1" dirty="0" smtClean="0"/>
            <a:t>YouTube says they gets 4 billion views per day… and expect to get 500 Hours of Video Uploaded To YouTube Every Minute in 2016.</a:t>
          </a:r>
          <a:endParaRPr lang="en-US" sz="1800" b="1" dirty="0"/>
        </a:p>
      </dgm:t>
    </dgm:pt>
    <dgm:pt modelId="{28F8C8A8-6142-469C-A9F9-F8F3C983511C}" type="parTrans" cxnId="{B7277AFF-FCA8-4B6D-8E92-A575E89A74B4}">
      <dgm:prSet/>
      <dgm:spPr/>
      <dgm:t>
        <a:bodyPr/>
        <a:lstStyle/>
        <a:p>
          <a:endParaRPr lang="en-US" sz="2000" b="1"/>
        </a:p>
      </dgm:t>
    </dgm:pt>
    <dgm:pt modelId="{338C4D2A-A782-4620-B91B-9385D36B0C1A}" type="sibTrans" cxnId="{B7277AFF-FCA8-4B6D-8E92-A575E89A74B4}">
      <dgm:prSet/>
      <dgm:spPr/>
      <dgm:t>
        <a:bodyPr/>
        <a:lstStyle/>
        <a:p>
          <a:endParaRPr lang="en-US" sz="2000" b="1"/>
        </a:p>
      </dgm:t>
    </dgm:pt>
    <dgm:pt modelId="{4918CB67-05CB-489E-AF98-937EE0D76B0C}" type="pres">
      <dgm:prSet presAssocID="{47147DC9-A4C7-4757-8A7B-F38FDBF4A8CA}" presName="diagram" presStyleCnt="0">
        <dgm:presLayoutVars>
          <dgm:dir/>
          <dgm:resizeHandles val="exact"/>
        </dgm:presLayoutVars>
      </dgm:prSet>
      <dgm:spPr/>
    </dgm:pt>
    <dgm:pt modelId="{031699FC-B52F-4FDC-923A-1289F483A05D}" type="pres">
      <dgm:prSet presAssocID="{C5E60DC0-6B37-4B73-A6FA-540EC0E6800D}" presName="node" presStyleLbl="node1" presStyleIdx="0" presStyleCnt="6">
        <dgm:presLayoutVars>
          <dgm:bulletEnabled val="1"/>
        </dgm:presLayoutVars>
      </dgm:prSet>
      <dgm:spPr/>
    </dgm:pt>
    <dgm:pt modelId="{FDD19528-1065-44AB-8C2F-AB5EA819343C}" type="pres">
      <dgm:prSet presAssocID="{A1FCD445-CD00-471D-AF3F-481038E1FDAD}" presName="sibTrans" presStyleCnt="0"/>
      <dgm:spPr/>
    </dgm:pt>
    <dgm:pt modelId="{39214DE2-C48D-43BE-B9F3-7C4FE565FE5A}" type="pres">
      <dgm:prSet presAssocID="{C309E429-1A9C-4D8A-8649-1BA837E01938}" presName="node" presStyleLbl="node1" presStyleIdx="1" presStyleCnt="6">
        <dgm:presLayoutVars>
          <dgm:bulletEnabled val="1"/>
        </dgm:presLayoutVars>
      </dgm:prSet>
      <dgm:spPr/>
    </dgm:pt>
    <dgm:pt modelId="{36430E0C-B39D-4C4C-A52E-2FF0E78FB3EE}" type="pres">
      <dgm:prSet presAssocID="{938DF7AC-E0E6-4AA5-A114-CCFDC5A64EF3}" presName="sibTrans" presStyleCnt="0"/>
      <dgm:spPr/>
    </dgm:pt>
    <dgm:pt modelId="{DE3E2980-770E-4C52-8F42-6828235EA5E1}" type="pres">
      <dgm:prSet presAssocID="{2F30AFF2-B919-4158-9E16-0EF0A55BC5EC}" presName="node" presStyleLbl="node1" presStyleIdx="2" presStyleCnt="6">
        <dgm:presLayoutVars>
          <dgm:bulletEnabled val="1"/>
        </dgm:presLayoutVars>
      </dgm:prSet>
      <dgm:spPr/>
    </dgm:pt>
    <dgm:pt modelId="{1FE03BD8-82DB-4E72-A618-DE863F4B2600}" type="pres">
      <dgm:prSet presAssocID="{5175660B-CE9D-45BF-8F9E-FD12CE50939D}" presName="sibTrans" presStyleCnt="0"/>
      <dgm:spPr/>
    </dgm:pt>
    <dgm:pt modelId="{B12063D0-395A-49FD-AAAB-BBFEFCB13134}" type="pres">
      <dgm:prSet presAssocID="{A56F389C-A799-4C2B-8DC4-114E476CA734}" presName="node" presStyleLbl="node1" presStyleIdx="3" presStyleCnt="6">
        <dgm:presLayoutVars>
          <dgm:bulletEnabled val="1"/>
        </dgm:presLayoutVars>
      </dgm:prSet>
      <dgm:spPr/>
    </dgm:pt>
    <dgm:pt modelId="{6C534A0F-F618-4FAB-92AF-65A2AC72B57B}" type="pres">
      <dgm:prSet presAssocID="{C5A7E6AC-5A20-4489-8497-4E95E3B8114C}" presName="sibTrans" presStyleCnt="0"/>
      <dgm:spPr/>
    </dgm:pt>
    <dgm:pt modelId="{7E35450F-56DA-4892-BC37-703C399EED9F}" type="pres">
      <dgm:prSet presAssocID="{3A5ECA42-ACFB-445A-9F22-B5413A9E9CBA}" presName="node" presStyleLbl="node1" presStyleIdx="4" presStyleCnt="6">
        <dgm:presLayoutVars>
          <dgm:bulletEnabled val="1"/>
        </dgm:presLayoutVars>
      </dgm:prSet>
      <dgm:spPr/>
    </dgm:pt>
    <dgm:pt modelId="{C62160E7-B0F7-4815-8DF6-80D73BB9E557}" type="pres">
      <dgm:prSet presAssocID="{7A940433-FF1A-4203-A593-F60950136CC7}" presName="sibTrans" presStyleCnt="0"/>
      <dgm:spPr/>
    </dgm:pt>
    <dgm:pt modelId="{847A70AF-BF95-45B4-851B-5688BCCD1DE0}" type="pres">
      <dgm:prSet presAssocID="{0C773EFF-2356-4567-9EF8-6808B870E3D7}" presName="node" presStyleLbl="node1" presStyleIdx="5" presStyleCnt="6">
        <dgm:presLayoutVars>
          <dgm:bulletEnabled val="1"/>
        </dgm:presLayoutVars>
      </dgm:prSet>
      <dgm:spPr/>
      <dgm:t>
        <a:bodyPr/>
        <a:lstStyle/>
        <a:p>
          <a:endParaRPr lang="en-US"/>
        </a:p>
      </dgm:t>
    </dgm:pt>
  </dgm:ptLst>
  <dgm:cxnLst>
    <dgm:cxn modelId="{81D7AAFF-2535-42CB-9856-F2AF3F1EE8D4}" srcId="{47147DC9-A4C7-4757-8A7B-F38FDBF4A8CA}" destId="{C5E60DC0-6B37-4B73-A6FA-540EC0E6800D}" srcOrd="0" destOrd="0" parTransId="{9C179BA8-7749-470D-81A9-EBC7D695C227}" sibTransId="{A1FCD445-CD00-471D-AF3F-481038E1FDAD}"/>
    <dgm:cxn modelId="{ABCBEA52-CF70-4DE5-BAD4-4620CAD3EC99}" type="presOf" srcId="{3A5ECA42-ACFB-445A-9F22-B5413A9E9CBA}" destId="{7E35450F-56DA-4892-BC37-703C399EED9F}" srcOrd="0" destOrd="0" presId="urn:microsoft.com/office/officeart/2005/8/layout/default"/>
    <dgm:cxn modelId="{A827D59D-2CC8-4A19-8E03-7756A9CC4D8E}" type="presOf" srcId="{C309E429-1A9C-4D8A-8649-1BA837E01938}" destId="{39214DE2-C48D-43BE-B9F3-7C4FE565FE5A}" srcOrd="0" destOrd="0" presId="urn:microsoft.com/office/officeart/2005/8/layout/default"/>
    <dgm:cxn modelId="{A03F36EE-808F-4DD2-90D3-92990EF95229}" type="presOf" srcId="{A56F389C-A799-4C2B-8DC4-114E476CA734}" destId="{B12063D0-395A-49FD-AAAB-BBFEFCB13134}" srcOrd="0" destOrd="0" presId="urn:microsoft.com/office/officeart/2005/8/layout/default"/>
    <dgm:cxn modelId="{C60D289F-F2CD-4536-AD1E-2F2F2719D985}" srcId="{47147DC9-A4C7-4757-8A7B-F38FDBF4A8CA}" destId="{A56F389C-A799-4C2B-8DC4-114E476CA734}" srcOrd="3" destOrd="0" parTransId="{EBE32EBF-CC40-4B63-9415-12CC5FA825E2}" sibTransId="{C5A7E6AC-5A20-4489-8497-4E95E3B8114C}"/>
    <dgm:cxn modelId="{6DF5A410-C89A-42EE-AA53-5908DBBB0EA1}" srcId="{47147DC9-A4C7-4757-8A7B-F38FDBF4A8CA}" destId="{3A5ECA42-ACFB-445A-9F22-B5413A9E9CBA}" srcOrd="4" destOrd="0" parTransId="{944C53CC-14F5-4021-AF5F-CF190DA6CCC8}" sibTransId="{7A940433-FF1A-4203-A593-F60950136CC7}"/>
    <dgm:cxn modelId="{6106E698-9AAA-44E4-AC55-E524A3288FA2}" type="presOf" srcId="{C5E60DC0-6B37-4B73-A6FA-540EC0E6800D}" destId="{031699FC-B52F-4FDC-923A-1289F483A05D}" srcOrd="0" destOrd="0" presId="urn:microsoft.com/office/officeart/2005/8/layout/default"/>
    <dgm:cxn modelId="{5FEFA2C2-507C-4C40-BF1D-6CABDADF7BDC}" type="presOf" srcId="{2F30AFF2-B919-4158-9E16-0EF0A55BC5EC}" destId="{DE3E2980-770E-4C52-8F42-6828235EA5E1}" srcOrd="0" destOrd="0" presId="urn:microsoft.com/office/officeart/2005/8/layout/default"/>
    <dgm:cxn modelId="{5BCE2F1D-950D-4F91-9371-A2A6E7EC44D5}" type="presOf" srcId="{0C773EFF-2356-4567-9EF8-6808B870E3D7}" destId="{847A70AF-BF95-45B4-851B-5688BCCD1DE0}" srcOrd="0" destOrd="0" presId="urn:microsoft.com/office/officeart/2005/8/layout/default"/>
    <dgm:cxn modelId="{714D2A1A-68D7-498D-8721-2ABA582E8D8A}" srcId="{47147DC9-A4C7-4757-8A7B-F38FDBF4A8CA}" destId="{2F30AFF2-B919-4158-9E16-0EF0A55BC5EC}" srcOrd="2" destOrd="0" parTransId="{C4C9B4FB-C3DF-4C78-890C-0AC1B3822906}" sibTransId="{5175660B-CE9D-45BF-8F9E-FD12CE50939D}"/>
    <dgm:cxn modelId="{ECE72F68-4138-4ED2-AFF1-47AB949DCA49}" srcId="{47147DC9-A4C7-4757-8A7B-F38FDBF4A8CA}" destId="{C309E429-1A9C-4D8A-8649-1BA837E01938}" srcOrd="1" destOrd="0" parTransId="{FA46B8A6-0A3A-422C-A17A-9806028518CB}" sibTransId="{938DF7AC-E0E6-4AA5-A114-CCFDC5A64EF3}"/>
    <dgm:cxn modelId="{B7277AFF-FCA8-4B6D-8E92-A575E89A74B4}" srcId="{47147DC9-A4C7-4757-8A7B-F38FDBF4A8CA}" destId="{0C773EFF-2356-4567-9EF8-6808B870E3D7}" srcOrd="5" destOrd="0" parTransId="{28F8C8A8-6142-469C-A9F9-F8F3C983511C}" sibTransId="{338C4D2A-A782-4620-B91B-9385D36B0C1A}"/>
    <dgm:cxn modelId="{E799A338-F92D-48B0-BFC6-93B6ACD192B0}" type="presOf" srcId="{47147DC9-A4C7-4757-8A7B-F38FDBF4A8CA}" destId="{4918CB67-05CB-489E-AF98-937EE0D76B0C}" srcOrd="0" destOrd="0" presId="urn:microsoft.com/office/officeart/2005/8/layout/default"/>
    <dgm:cxn modelId="{8120EB45-2A89-47E6-AAB2-C0BC690AA53E}" type="presParOf" srcId="{4918CB67-05CB-489E-AF98-937EE0D76B0C}" destId="{031699FC-B52F-4FDC-923A-1289F483A05D}" srcOrd="0" destOrd="0" presId="urn:microsoft.com/office/officeart/2005/8/layout/default"/>
    <dgm:cxn modelId="{CDF33395-2E07-429E-92C2-B094311351E8}" type="presParOf" srcId="{4918CB67-05CB-489E-AF98-937EE0D76B0C}" destId="{FDD19528-1065-44AB-8C2F-AB5EA819343C}" srcOrd="1" destOrd="0" presId="urn:microsoft.com/office/officeart/2005/8/layout/default"/>
    <dgm:cxn modelId="{D6EFC4A8-E219-4D66-84AC-532D2D2C43E9}" type="presParOf" srcId="{4918CB67-05CB-489E-AF98-937EE0D76B0C}" destId="{39214DE2-C48D-43BE-B9F3-7C4FE565FE5A}" srcOrd="2" destOrd="0" presId="urn:microsoft.com/office/officeart/2005/8/layout/default"/>
    <dgm:cxn modelId="{489FDC14-2483-42D3-AAA6-A97E67402719}" type="presParOf" srcId="{4918CB67-05CB-489E-AF98-937EE0D76B0C}" destId="{36430E0C-B39D-4C4C-A52E-2FF0E78FB3EE}" srcOrd="3" destOrd="0" presId="urn:microsoft.com/office/officeart/2005/8/layout/default"/>
    <dgm:cxn modelId="{972746D0-4849-4F5F-B629-B472DF009D0D}" type="presParOf" srcId="{4918CB67-05CB-489E-AF98-937EE0D76B0C}" destId="{DE3E2980-770E-4C52-8F42-6828235EA5E1}" srcOrd="4" destOrd="0" presId="urn:microsoft.com/office/officeart/2005/8/layout/default"/>
    <dgm:cxn modelId="{13F425A2-6901-4337-99DC-2A541A5CCE09}" type="presParOf" srcId="{4918CB67-05CB-489E-AF98-937EE0D76B0C}" destId="{1FE03BD8-82DB-4E72-A618-DE863F4B2600}" srcOrd="5" destOrd="0" presId="urn:microsoft.com/office/officeart/2005/8/layout/default"/>
    <dgm:cxn modelId="{10B9B040-B76C-4BF5-B012-13CF5D69F6F6}" type="presParOf" srcId="{4918CB67-05CB-489E-AF98-937EE0D76B0C}" destId="{B12063D0-395A-49FD-AAAB-BBFEFCB13134}" srcOrd="6" destOrd="0" presId="urn:microsoft.com/office/officeart/2005/8/layout/default"/>
    <dgm:cxn modelId="{53651196-C20F-48FA-A2CA-5F39E9E07FF6}" type="presParOf" srcId="{4918CB67-05CB-489E-AF98-937EE0D76B0C}" destId="{6C534A0F-F618-4FAB-92AF-65A2AC72B57B}" srcOrd="7" destOrd="0" presId="urn:microsoft.com/office/officeart/2005/8/layout/default"/>
    <dgm:cxn modelId="{F9F4ECC0-05BC-4D47-B88F-7414922F4500}" type="presParOf" srcId="{4918CB67-05CB-489E-AF98-937EE0D76B0C}" destId="{7E35450F-56DA-4892-BC37-703C399EED9F}" srcOrd="8" destOrd="0" presId="urn:microsoft.com/office/officeart/2005/8/layout/default"/>
    <dgm:cxn modelId="{88B58582-FD55-4952-AE0E-1AB82DFD2259}" type="presParOf" srcId="{4918CB67-05CB-489E-AF98-937EE0D76B0C}" destId="{C62160E7-B0F7-4815-8DF6-80D73BB9E557}" srcOrd="9" destOrd="0" presId="urn:microsoft.com/office/officeart/2005/8/layout/default"/>
    <dgm:cxn modelId="{5916A754-423C-4FF9-9FE7-5B1BC41B0637}" type="presParOf" srcId="{4918CB67-05CB-489E-AF98-937EE0D76B0C}" destId="{847A70AF-BF95-45B4-851B-5688BCCD1DE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3BBC8-8F72-401D-ACA8-354ACA6C72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2F68E98-FF26-49F6-B8C1-F2B66566E816}">
      <dgm:prSet phldrT="[Text]" custT="1"/>
      <dgm:spPr/>
      <dgm:t>
        <a:bodyPr lIns="0" tIns="0" rIns="0" bIns="0"/>
        <a:lstStyle/>
        <a:p>
          <a:pPr>
            <a:lnSpc>
              <a:spcPct val="100000"/>
            </a:lnSpc>
            <a:spcAft>
              <a:spcPts val="0"/>
            </a:spcAft>
          </a:pPr>
          <a:r>
            <a:rPr lang="en-US" sz="2000" dirty="0" smtClean="0"/>
            <a:t>One – Take Videos &amp; Streaming</a:t>
          </a:r>
          <a:endParaRPr lang="en-US" sz="2000" dirty="0"/>
        </a:p>
      </dgm:t>
    </dgm:pt>
    <dgm:pt modelId="{EF59AA48-AD9C-4B5A-AEB7-033A21732C3C}" type="parTrans" cxnId="{CCBBEFEC-8875-4012-A8D6-CE9B8A880F30}">
      <dgm:prSet/>
      <dgm:spPr/>
      <dgm:t>
        <a:bodyPr/>
        <a:lstStyle/>
        <a:p>
          <a:endParaRPr lang="en-US" sz="3200"/>
        </a:p>
      </dgm:t>
    </dgm:pt>
    <dgm:pt modelId="{4CA5DC61-3158-4CAA-B6EE-FBE3C40D634F}" type="sibTrans" cxnId="{CCBBEFEC-8875-4012-A8D6-CE9B8A880F30}">
      <dgm:prSet/>
      <dgm:spPr/>
      <dgm:t>
        <a:bodyPr/>
        <a:lstStyle/>
        <a:p>
          <a:endParaRPr lang="en-US" sz="3200"/>
        </a:p>
      </dgm:t>
    </dgm:pt>
    <dgm:pt modelId="{671670CE-26D8-4B98-BDEA-ABDE4546CACB}">
      <dgm:prSet phldrT="[Text]" custT="1"/>
      <dgm:spPr/>
      <dgm:t>
        <a:bodyPr lIns="0" rIns="0"/>
        <a:lstStyle/>
        <a:p>
          <a:r>
            <a:rPr lang="en-US" sz="2000" dirty="0" smtClean="0"/>
            <a:t>Your Phone</a:t>
          </a:r>
          <a:endParaRPr lang="en-US" sz="2000" dirty="0"/>
        </a:p>
      </dgm:t>
    </dgm:pt>
    <dgm:pt modelId="{772BA807-3472-4C36-AF26-5D8D01128848}" type="parTrans" cxnId="{1D73AA9C-B135-45FB-B449-B527A8033C77}">
      <dgm:prSet/>
      <dgm:spPr/>
      <dgm:t>
        <a:bodyPr/>
        <a:lstStyle/>
        <a:p>
          <a:endParaRPr lang="en-US" sz="3200"/>
        </a:p>
      </dgm:t>
    </dgm:pt>
    <dgm:pt modelId="{414F2370-B933-4E7F-8E09-89304495BB3D}" type="sibTrans" cxnId="{1D73AA9C-B135-45FB-B449-B527A8033C77}">
      <dgm:prSet/>
      <dgm:spPr/>
      <dgm:t>
        <a:bodyPr/>
        <a:lstStyle/>
        <a:p>
          <a:endParaRPr lang="en-US" sz="3200"/>
        </a:p>
      </dgm:t>
    </dgm:pt>
    <dgm:pt modelId="{2BABCE62-FC75-4559-B9DB-AD471464BA4E}">
      <dgm:prSet phldrT="[Text]" custT="1"/>
      <dgm:spPr/>
      <dgm:t>
        <a:bodyPr lIns="0" rIns="0"/>
        <a:lstStyle/>
        <a:p>
          <a:r>
            <a:rPr lang="en-US" sz="2000" dirty="0" smtClean="0"/>
            <a:t>Digital Camera</a:t>
          </a:r>
          <a:endParaRPr lang="en-US" sz="2000" dirty="0"/>
        </a:p>
      </dgm:t>
    </dgm:pt>
    <dgm:pt modelId="{1EC02D5A-29E4-4B78-BF14-865EE77DE850}" type="parTrans" cxnId="{341B341E-F022-4640-842E-FDBC5FA0CCF5}">
      <dgm:prSet/>
      <dgm:spPr/>
      <dgm:t>
        <a:bodyPr/>
        <a:lstStyle/>
        <a:p>
          <a:endParaRPr lang="en-US" sz="3200"/>
        </a:p>
      </dgm:t>
    </dgm:pt>
    <dgm:pt modelId="{F802F86C-691E-405B-9C40-FECDC1B5EF12}" type="sibTrans" cxnId="{341B341E-F022-4640-842E-FDBC5FA0CCF5}">
      <dgm:prSet/>
      <dgm:spPr/>
      <dgm:t>
        <a:bodyPr/>
        <a:lstStyle/>
        <a:p>
          <a:endParaRPr lang="en-US" sz="3200"/>
        </a:p>
      </dgm:t>
    </dgm:pt>
    <dgm:pt modelId="{D609EDC7-4A85-42BC-A8F6-2EBC248E0CC7}">
      <dgm:prSet phldrT="[Text]" custT="1"/>
      <dgm:spPr/>
      <dgm:t>
        <a:bodyPr/>
        <a:lstStyle/>
        <a:p>
          <a:r>
            <a:rPr lang="en-US" sz="2000" dirty="0" smtClean="0"/>
            <a:t>Audio Slides Videos</a:t>
          </a:r>
          <a:endParaRPr lang="en-US" sz="2000" dirty="0"/>
        </a:p>
      </dgm:t>
    </dgm:pt>
    <dgm:pt modelId="{D6EEB81E-8482-4951-AEF1-A93D753F6D90}" type="parTrans" cxnId="{DA65C6B4-9A2A-4608-9675-6A539D4BECDF}">
      <dgm:prSet/>
      <dgm:spPr/>
      <dgm:t>
        <a:bodyPr/>
        <a:lstStyle/>
        <a:p>
          <a:endParaRPr lang="en-US" sz="3200"/>
        </a:p>
      </dgm:t>
    </dgm:pt>
    <dgm:pt modelId="{413596E7-9D7E-43B0-AFFF-A206498334E2}" type="sibTrans" cxnId="{DA65C6B4-9A2A-4608-9675-6A539D4BECDF}">
      <dgm:prSet/>
      <dgm:spPr/>
      <dgm:t>
        <a:bodyPr/>
        <a:lstStyle/>
        <a:p>
          <a:endParaRPr lang="en-US" sz="3200"/>
        </a:p>
      </dgm:t>
    </dgm:pt>
    <dgm:pt modelId="{58BF2542-D682-46FD-84CF-0122AE59B4F9}">
      <dgm:prSet phldrT="[Text]" custT="1"/>
      <dgm:spPr/>
      <dgm:t>
        <a:bodyPr lIns="0" rIns="91440"/>
        <a:lstStyle/>
        <a:p>
          <a:r>
            <a:rPr lang="en-US" sz="2000" dirty="0" err="1" smtClean="0"/>
            <a:t>Animoto</a:t>
          </a:r>
          <a:endParaRPr lang="en-US" sz="2000" dirty="0"/>
        </a:p>
      </dgm:t>
    </dgm:pt>
    <dgm:pt modelId="{F70EDB44-A27B-4D83-8FBF-0C85CD70A7A9}" type="parTrans" cxnId="{C7B8073E-4595-42C9-8934-CAB5A416556B}">
      <dgm:prSet/>
      <dgm:spPr/>
      <dgm:t>
        <a:bodyPr/>
        <a:lstStyle/>
        <a:p>
          <a:endParaRPr lang="en-US" sz="3200"/>
        </a:p>
      </dgm:t>
    </dgm:pt>
    <dgm:pt modelId="{D04DD775-4039-4AC8-A377-5BAF12D3ABC5}" type="sibTrans" cxnId="{C7B8073E-4595-42C9-8934-CAB5A416556B}">
      <dgm:prSet/>
      <dgm:spPr/>
      <dgm:t>
        <a:bodyPr/>
        <a:lstStyle/>
        <a:p>
          <a:endParaRPr lang="en-US" sz="3200"/>
        </a:p>
      </dgm:t>
    </dgm:pt>
    <dgm:pt modelId="{BA00FA85-C713-4F2E-B840-47B75AFF7984}">
      <dgm:prSet phldrT="[Text]" custT="1"/>
      <dgm:spPr/>
      <dgm:t>
        <a:bodyPr lIns="0" rIns="91440"/>
        <a:lstStyle/>
        <a:p>
          <a:r>
            <a:rPr lang="en-US" sz="2000" dirty="0" smtClean="0"/>
            <a:t>Shadowpuppet.edu</a:t>
          </a:r>
          <a:endParaRPr lang="en-US" sz="2000" dirty="0"/>
        </a:p>
      </dgm:t>
    </dgm:pt>
    <dgm:pt modelId="{64C2CC79-43C2-49CC-898E-2DC6B1B5AFAA}" type="parTrans" cxnId="{C15304DD-E897-4B59-AABC-A543DDAFCCF3}">
      <dgm:prSet/>
      <dgm:spPr/>
      <dgm:t>
        <a:bodyPr/>
        <a:lstStyle/>
        <a:p>
          <a:endParaRPr lang="en-US" sz="3200"/>
        </a:p>
      </dgm:t>
    </dgm:pt>
    <dgm:pt modelId="{1779870F-C5F1-457E-A42D-FC8C464A2B51}" type="sibTrans" cxnId="{C15304DD-E897-4B59-AABC-A543DDAFCCF3}">
      <dgm:prSet/>
      <dgm:spPr/>
      <dgm:t>
        <a:bodyPr/>
        <a:lstStyle/>
        <a:p>
          <a:endParaRPr lang="en-US" sz="3200"/>
        </a:p>
      </dgm:t>
    </dgm:pt>
    <dgm:pt modelId="{6820CAF9-D8E7-4AA8-82A7-F2F7DDE44267}">
      <dgm:prSet phldrT="[Text]" custT="1"/>
      <dgm:spPr/>
      <dgm:t>
        <a:bodyPr/>
        <a:lstStyle/>
        <a:p>
          <a:r>
            <a:rPr lang="en-US" sz="2000" dirty="0" smtClean="0"/>
            <a:t>Whiteboard/ Screen Cast</a:t>
          </a:r>
          <a:endParaRPr lang="en-US" sz="2000" dirty="0"/>
        </a:p>
      </dgm:t>
    </dgm:pt>
    <dgm:pt modelId="{58547F4C-150D-43A0-B99F-5321089A9A1F}" type="parTrans" cxnId="{93D62A08-8C47-4409-B42F-FE13496372A8}">
      <dgm:prSet/>
      <dgm:spPr/>
      <dgm:t>
        <a:bodyPr/>
        <a:lstStyle/>
        <a:p>
          <a:endParaRPr lang="en-US" sz="3200"/>
        </a:p>
      </dgm:t>
    </dgm:pt>
    <dgm:pt modelId="{B075BE47-FD3C-47A5-AD92-9104EBB4D3BD}" type="sibTrans" cxnId="{93D62A08-8C47-4409-B42F-FE13496372A8}">
      <dgm:prSet/>
      <dgm:spPr/>
      <dgm:t>
        <a:bodyPr/>
        <a:lstStyle/>
        <a:p>
          <a:endParaRPr lang="en-US" sz="3200"/>
        </a:p>
      </dgm:t>
    </dgm:pt>
    <dgm:pt modelId="{D5FB752A-5A8F-45DD-84FF-E9D67307977F}">
      <dgm:prSet phldrT="[Text]" custT="1"/>
      <dgm:spPr/>
      <dgm:t>
        <a:bodyPr lIns="0" rIns="91440"/>
        <a:lstStyle/>
        <a:p>
          <a:r>
            <a:rPr lang="en-US" sz="2000" dirty="0" smtClean="0"/>
            <a:t>Screencast-O-</a:t>
          </a:r>
          <a:r>
            <a:rPr lang="en-US" sz="2000" dirty="0" err="1" smtClean="0"/>
            <a:t>matic</a:t>
          </a:r>
          <a:endParaRPr lang="en-US" sz="2000" dirty="0"/>
        </a:p>
      </dgm:t>
    </dgm:pt>
    <dgm:pt modelId="{CC7AFA58-98A6-45DB-9E12-5B91E3A33725}" type="parTrans" cxnId="{D17F1D74-2A36-416F-B7AB-F56CE8227BAE}">
      <dgm:prSet/>
      <dgm:spPr/>
      <dgm:t>
        <a:bodyPr/>
        <a:lstStyle/>
        <a:p>
          <a:endParaRPr lang="en-US" sz="3200"/>
        </a:p>
      </dgm:t>
    </dgm:pt>
    <dgm:pt modelId="{AB89BDB1-5DA3-448E-8C8C-45296E9F90FE}" type="sibTrans" cxnId="{D17F1D74-2A36-416F-B7AB-F56CE8227BAE}">
      <dgm:prSet/>
      <dgm:spPr/>
      <dgm:t>
        <a:bodyPr/>
        <a:lstStyle/>
        <a:p>
          <a:endParaRPr lang="en-US" sz="3200"/>
        </a:p>
      </dgm:t>
    </dgm:pt>
    <dgm:pt modelId="{95B90FB9-5C7A-4AE2-B4A1-26DC366DA4D6}">
      <dgm:prSet phldrT="[Text]" custT="1"/>
      <dgm:spPr/>
      <dgm:t>
        <a:bodyPr lIns="0" rIns="91440"/>
        <a:lstStyle/>
        <a:p>
          <a:r>
            <a:rPr lang="en-US" sz="2000" dirty="0" smtClean="0"/>
            <a:t>YouTube</a:t>
          </a:r>
          <a:endParaRPr lang="en-US" sz="2000" dirty="0"/>
        </a:p>
      </dgm:t>
    </dgm:pt>
    <dgm:pt modelId="{F55B2563-ACB3-4776-AAD8-8F3BA6C69EFE}" type="parTrans" cxnId="{A2270032-BAA4-4DD6-8F49-A6C807008CCB}">
      <dgm:prSet/>
      <dgm:spPr/>
      <dgm:t>
        <a:bodyPr/>
        <a:lstStyle/>
        <a:p>
          <a:endParaRPr lang="en-US" sz="3200"/>
        </a:p>
      </dgm:t>
    </dgm:pt>
    <dgm:pt modelId="{FC065830-9E5B-4483-AC85-65A3A88981A3}" type="sibTrans" cxnId="{A2270032-BAA4-4DD6-8F49-A6C807008CCB}">
      <dgm:prSet/>
      <dgm:spPr/>
      <dgm:t>
        <a:bodyPr/>
        <a:lstStyle/>
        <a:p>
          <a:endParaRPr lang="en-US" sz="3200"/>
        </a:p>
      </dgm:t>
    </dgm:pt>
    <dgm:pt modelId="{33AB59AA-7BA2-43BF-B2AB-83AF3C25A74D}">
      <dgm:prSet phldrT="[Text]" custT="1"/>
      <dgm:spPr/>
      <dgm:t>
        <a:bodyPr lIns="0" rIns="91440"/>
        <a:lstStyle/>
        <a:p>
          <a:r>
            <a:rPr lang="en-US" sz="2000" dirty="0" smtClean="0"/>
            <a:t>iMovie</a:t>
          </a:r>
          <a:endParaRPr lang="en-US" sz="2000" dirty="0"/>
        </a:p>
      </dgm:t>
    </dgm:pt>
    <dgm:pt modelId="{051C9634-CDB7-487E-BA2C-79321B496364}" type="parTrans" cxnId="{C1363B3C-C6CA-4BD4-9D97-79E5C5AE5193}">
      <dgm:prSet/>
      <dgm:spPr/>
      <dgm:t>
        <a:bodyPr/>
        <a:lstStyle/>
        <a:p>
          <a:endParaRPr lang="en-US" sz="3200"/>
        </a:p>
      </dgm:t>
    </dgm:pt>
    <dgm:pt modelId="{A48E7AD9-FC5F-449B-845A-7D6400246DCD}" type="sibTrans" cxnId="{C1363B3C-C6CA-4BD4-9D97-79E5C5AE5193}">
      <dgm:prSet/>
      <dgm:spPr/>
      <dgm:t>
        <a:bodyPr/>
        <a:lstStyle/>
        <a:p>
          <a:endParaRPr lang="en-US" sz="3200"/>
        </a:p>
      </dgm:t>
    </dgm:pt>
    <dgm:pt modelId="{CF5F72A8-1902-41FF-A896-E63ADD7447F0}">
      <dgm:prSet phldrT="[Text]" custT="1"/>
      <dgm:spPr/>
      <dgm:t>
        <a:bodyPr lIns="0" rIns="0"/>
        <a:lstStyle/>
        <a:p>
          <a:r>
            <a:rPr lang="en-US" sz="2000" dirty="0" smtClean="0"/>
            <a:t>IPad/ Tablet</a:t>
          </a:r>
          <a:endParaRPr lang="en-US" sz="2000" dirty="0"/>
        </a:p>
      </dgm:t>
    </dgm:pt>
    <dgm:pt modelId="{795FA762-26B2-4277-B9E4-949F6899CFF9}" type="parTrans" cxnId="{A3323133-3DA0-49ED-B30E-AFB5DF8CC3A2}">
      <dgm:prSet/>
      <dgm:spPr/>
      <dgm:t>
        <a:bodyPr/>
        <a:lstStyle/>
        <a:p>
          <a:endParaRPr lang="en-US" sz="3200"/>
        </a:p>
      </dgm:t>
    </dgm:pt>
    <dgm:pt modelId="{7D4B77B3-5017-4271-BC03-830EE672F31E}" type="sibTrans" cxnId="{A3323133-3DA0-49ED-B30E-AFB5DF8CC3A2}">
      <dgm:prSet/>
      <dgm:spPr/>
      <dgm:t>
        <a:bodyPr/>
        <a:lstStyle/>
        <a:p>
          <a:endParaRPr lang="en-US" sz="3200"/>
        </a:p>
      </dgm:t>
    </dgm:pt>
    <dgm:pt modelId="{3A0A4A8B-09E6-4311-8D2A-9DC15AD36B2E}">
      <dgm:prSet phldrT="[Text]" custT="1"/>
      <dgm:spPr/>
      <dgm:t>
        <a:bodyPr lIns="0" rIns="91440"/>
        <a:lstStyle/>
        <a:p>
          <a:r>
            <a:rPr lang="en-US" sz="2000" dirty="0" smtClean="0"/>
            <a:t>Windows Movie Maker</a:t>
          </a:r>
          <a:endParaRPr lang="en-US" sz="2000" dirty="0"/>
        </a:p>
      </dgm:t>
    </dgm:pt>
    <dgm:pt modelId="{9841CC57-E3B0-4C8D-B820-34CC441EB1B7}" type="parTrans" cxnId="{7F8E91BC-D4A1-4B17-83FE-9669F06AAB58}">
      <dgm:prSet/>
      <dgm:spPr/>
      <dgm:t>
        <a:bodyPr/>
        <a:lstStyle/>
        <a:p>
          <a:endParaRPr lang="en-US" sz="3200"/>
        </a:p>
      </dgm:t>
    </dgm:pt>
    <dgm:pt modelId="{2E85ED52-29B4-4457-8665-C2E8ABE768AC}" type="sibTrans" cxnId="{7F8E91BC-D4A1-4B17-83FE-9669F06AAB58}">
      <dgm:prSet/>
      <dgm:spPr/>
      <dgm:t>
        <a:bodyPr/>
        <a:lstStyle/>
        <a:p>
          <a:endParaRPr lang="en-US" sz="3200"/>
        </a:p>
      </dgm:t>
    </dgm:pt>
    <dgm:pt modelId="{165A606C-143C-4A85-868B-72760C9D5B7B}">
      <dgm:prSet phldrT="[Text]" custT="1"/>
      <dgm:spPr/>
      <dgm:t>
        <a:bodyPr lIns="0" rIns="91440"/>
        <a:lstStyle/>
        <a:p>
          <a:r>
            <a:rPr lang="en-US" sz="2000" dirty="0" smtClean="0"/>
            <a:t>PowerPoint</a:t>
          </a:r>
          <a:endParaRPr lang="en-US" sz="2000" dirty="0"/>
        </a:p>
      </dgm:t>
    </dgm:pt>
    <dgm:pt modelId="{6F76AD6D-5034-490C-8C84-D01153521BBF}" type="parTrans" cxnId="{3512C74A-FA59-4217-AD31-44BA096FECAA}">
      <dgm:prSet/>
      <dgm:spPr/>
      <dgm:t>
        <a:bodyPr/>
        <a:lstStyle/>
        <a:p>
          <a:endParaRPr lang="en-US" sz="3200"/>
        </a:p>
      </dgm:t>
    </dgm:pt>
    <dgm:pt modelId="{CA96BACC-2641-418C-810B-AC058A3144AC}" type="sibTrans" cxnId="{3512C74A-FA59-4217-AD31-44BA096FECAA}">
      <dgm:prSet/>
      <dgm:spPr/>
      <dgm:t>
        <a:bodyPr/>
        <a:lstStyle/>
        <a:p>
          <a:endParaRPr lang="en-US" sz="3200"/>
        </a:p>
      </dgm:t>
    </dgm:pt>
    <dgm:pt modelId="{7A1152B1-EB9F-4A40-B5E2-C15D4D26906E}">
      <dgm:prSet phldrT="[Text]" custT="1"/>
      <dgm:spPr/>
      <dgm:t>
        <a:bodyPr lIns="0" rIns="0"/>
        <a:lstStyle/>
        <a:p>
          <a:r>
            <a:rPr lang="en-US" sz="2000" dirty="0" smtClean="0"/>
            <a:t>Skype</a:t>
          </a:r>
          <a:endParaRPr lang="en-US" sz="2000" dirty="0"/>
        </a:p>
      </dgm:t>
    </dgm:pt>
    <dgm:pt modelId="{EEEF5FD4-44DF-438F-81B3-5DAAF741FD05}" type="parTrans" cxnId="{914B6817-68BF-48D8-99C8-678874C0E2A1}">
      <dgm:prSet/>
      <dgm:spPr/>
      <dgm:t>
        <a:bodyPr/>
        <a:lstStyle/>
        <a:p>
          <a:endParaRPr lang="en-US" sz="3200"/>
        </a:p>
      </dgm:t>
    </dgm:pt>
    <dgm:pt modelId="{1E712E23-D5FC-41F1-B1C0-B99BEBCD0320}" type="sibTrans" cxnId="{914B6817-68BF-48D8-99C8-678874C0E2A1}">
      <dgm:prSet/>
      <dgm:spPr/>
      <dgm:t>
        <a:bodyPr/>
        <a:lstStyle/>
        <a:p>
          <a:endParaRPr lang="en-US" sz="3200"/>
        </a:p>
      </dgm:t>
    </dgm:pt>
    <dgm:pt modelId="{FD66C647-0121-49EC-9B4E-731A5A5C14A2}">
      <dgm:prSet phldrT="[Text]" custT="1"/>
      <dgm:spPr/>
      <dgm:t>
        <a:bodyPr lIns="0" rIns="0"/>
        <a:lstStyle/>
        <a:p>
          <a:endParaRPr lang="en-US" sz="2000" dirty="0"/>
        </a:p>
      </dgm:t>
    </dgm:pt>
    <dgm:pt modelId="{44901F1A-4A80-4F81-A6AE-C168212678C4}" type="parTrans" cxnId="{57909BA8-73D3-4E43-A56F-2F43EA9D4FE6}">
      <dgm:prSet/>
      <dgm:spPr/>
      <dgm:t>
        <a:bodyPr/>
        <a:lstStyle/>
        <a:p>
          <a:endParaRPr lang="en-US" sz="3200"/>
        </a:p>
      </dgm:t>
    </dgm:pt>
    <dgm:pt modelId="{355C2F0D-CA46-4CC7-8D7D-DE3667D942A0}" type="sibTrans" cxnId="{57909BA8-73D3-4E43-A56F-2F43EA9D4FE6}">
      <dgm:prSet/>
      <dgm:spPr/>
      <dgm:t>
        <a:bodyPr/>
        <a:lstStyle/>
        <a:p>
          <a:endParaRPr lang="en-US" sz="3200"/>
        </a:p>
      </dgm:t>
    </dgm:pt>
    <dgm:pt modelId="{9B618FC3-2BE8-4264-87E6-3AAFA1469DFF}">
      <dgm:prSet phldrT="[Text]" custT="1"/>
      <dgm:spPr/>
      <dgm:t>
        <a:bodyPr/>
        <a:lstStyle/>
        <a:p>
          <a:r>
            <a:rPr lang="en-US" sz="2000" dirty="0" smtClean="0"/>
            <a:t>Animated Videos</a:t>
          </a:r>
          <a:endParaRPr lang="en-US" sz="2000" dirty="0"/>
        </a:p>
      </dgm:t>
    </dgm:pt>
    <dgm:pt modelId="{059748DB-E796-485B-9B0E-D8A0213FB268}" type="parTrans" cxnId="{65D22627-3C7C-4D3C-B4C5-8834115F04FA}">
      <dgm:prSet/>
      <dgm:spPr/>
      <dgm:t>
        <a:bodyPr/>
        <a:lstStyle/>
        <a:p>
          <a:endParaRPr lang="en-US" sz="3200"/>
        </a:p>
      </dgm:t>
    </dgm:pt>
    <dgm:pt modelId="{9375E194-F230-4B04-BD7F-29D2D9B6FF99}" type="sibTrans" cxnId="{65D22627-3C7C-4D3C-B4C5-8834115F04FA}">
      <dgm:prSet/>
      <dgm:spPr/>
      <dgm:t>
        <a:bodyPr/>
        <a:lstStyle/>
        <a:p>
          <a:endParaRPr lang="en-US" sz="3200"/>
        </a:p>
      </dgm:t>
    </dgm:pt>
    <dgm:pt modelId="{616D5D60-B8CE-43E6-9A7F-172C514DEE38}">
      <dgm:prSet phldrT="[Text]" custT="1"/>
      <dgm:spPr/>
      <dgm:t>
        <a:bodyPr/>
        <a:lstStyle/>
        <a:p>
          <a:r>
            <a:rPr lang="en-US" sz="2000" dirty="0" smtClean="0"/>
            <a:t>Stop Motion Videos</a:t>
          </a:r>
          <a:endParaRPr lang="en-US" sz="2000" dirty="0"/>
        </a:p>
      </dgm:t>
    </dgm:pt>
    <dgm:pt modelId="{C8024F52-7F05-4422-94E1-E5772825012B}" type="parTrans" cxnId="{40C328EE-6AD4-42BA-B0C2-BFBA5F6D156D}">
      <dgm:prSet/>
      <dgm:spPr/>
      <dgm:t>
        <a:bodyPr/>
        <a:lstStyle/>
        <a:p>
          <a:endParaRPr lang="en-US" sz="3200"/>
        </a:p>
      </dgm:t>
    </dgm:pt>
    <dgm:pt modelId="{BABFEAC0-2778-4741-B201-D32915F8347C}" type="sibTrans" cxnId="{40C328EE-6AD4-42BA-B0C2-BFBA5F6D156D}">
      <dgm:prSet/>
      <dgm:spPr/>
      <dgm:t>
        <a:bodyPr/>
        <a:lstStyle/>
        <a:p>
          <a:endParaRPr lang="en-US" sz="3200"/>
        </a:p>
      </dgm:t>
    </dgm:pt>
    <dgm:pt modelId="{661603DB-A38C-4C9F-8C27-D29B3C04D95C}">
      <dgm:prSet phldrT="[Text]" custT="1"/>
      <dgm:spPr/>
      <dgm:t>
        <a:bodyPr lIns="91440" rIns="0"/>
        <a:lstStyle/>
        <a:p>
          <a:r>
            <a:rPr lang="en-US" sz="2000" dirty="0" smtClean="0"/>
            <a:t>Documentary / Film Feature</a:t>
          </a:r>
          <a:endParaRPr lang="en-US" sz="2000" dirty="0"/>
        </a:p>
      </dgm:t>
    </dgm:pt>
    <dgm:pt modelId="{38F9E696-C0DE-4406-8DF7-1D966EBF5F95}" type="parTrans" cxnId="{4C74D028-EF3B-429A-ADB0-62510BFEE319}">
      <dgm:prSet/>
      <dgm:spPr/>
      <dgm:t>
        <a:bodyPr/>
        <a:lstStyle/>
        <a:p>
          <a:endParaRPr lang="en-US" sz="3200"/>
        </a:p>
      </dgm:t>
    </dgm:pt>
    <dgm:pt modelId="{06546FBE-B306-4D57-BA86-812202460831}" type="sibTrans" cxnId="{4C74D028-EF3B-429A-ADB0-62510BFEE319}">
      <dgm:prSet/>
      <dgm:spPr/>
      <dgm:t>
        <a:bodyPr/>
        <a:lstStyle/>
        <a:p>
          <a:endParaRPr lang="en-US" sz="3200"/>
        </a:p>
      </dgm:t>
    </dgm:pt>
    <dgm:pt modelId="{1486C77A-8461-448A-A8A6-1BF6DF8BD4AC}">
      <dgm:prSet phldrT="[Text]" custT="1"/>
      <dgm:spPr/>
      <dgm:t>
        <a:bodyPr lIns="0" rIns="0"/>
        <a:lstStyle/>
        <a:p>
          <a:r>
            <a:rPr lang="en-US" sz="2000" dirty="0" smtClean="0"/>
            <a:t>FaceTime</a:t>
          </a:r>
          <a:endParaRPr lang="en-US" sz="2000" dirty="0"/>
        </a:p>
      </dgm:t>
    </dgm:pt>
    <dgm:pt modelId="{9041DA85-5F18-49A4-9809-0775EB468F50}" type="parTrans" cxnId="{75A8C796-71A6-49B7-8E1D-6939C80AE09F}">
      <dgm:prSet/>
      <dgm:spPr/>
      <dgm:t>
        <a:bodyPr/>
        <a:lstStyle/>
        <a:p>
          <a:endParaRPr lang="en-US"/>
        </a:p>
      </dgm:t>
    </dgm:pt>
    <dgm:pt modelId="{B882F19D-0245-4AF1-80C3-8FAC4340A04B}" type="sibTrans" cxnId="{75A8C796-71A6-49B7-8E1D-6939C80AE09F}">
      <dgm:prSet/>
      <dgm:spPr/>
      <dgm:t>
        <a:bodyPr/>
        <a:lstStyle/>
        <a:p>
          <a:endParaRPr lang="en-US"/>
        </a:p>
      </dgm:t>
    </dgm:pt>
    <dgm:pt modelId="{C92B84CD-3C3E-4101-98E6-940622DB57F9}">
      <dgm:prSet phldrT="[Text]" custT="1"/>
      <dgm:spPr/>
      <dgm:t>
        <a:bodyPr lIns="0" rIns="91440"/>
        <a:lstStyle/>
        <a:p>
          <a:r>
            <a:rPr lang="en-US" sz="2000" dirty="0" err="1" smtClean="0"/>
            <a:t>Clarisketch</a:t>
          </a:r>
          <a:endParaRPr lang="en-US" sz="2000" dirty="0"/>
        </a:p>
      </dgm:t>
    </dgm:pt>
    <dgm:pt modelId="{B6FA332A-C999-4BA7-9710-9066863FCF0B}" type="parTrans" cxnId="{777250CA-7576-482B-82AB-513725B80748}">
      <dgm:prSet/>
      <dgm:spPr/>
      <dgm:t>
        <a:bodyPr/>
        <a:lstStyle/>
        <a:p>
          <a:endParaRPr lang="en-US"/>
        </a:p>
      </dgm:t>
    </dgm:pt>
    <dgm:pt modelId="{7021C02A-20B9-4EC3-9EF5-D01A0D88F2EF}" type="sibTrans" cxnId="{777250CA-7576-482B-82AB-513725B80748}">
      <dgm:prSet/>
      <dgm:spPr/>
      <dgm:t>
        <a:bodyPr/>
        <a:lstStyle/>
        <a:p>
          <a:endParaRPr lang="en-US"/>
        </a:p>
      </dgm:t>
    </dgm:pt>
    <dgm:pt modelId="{E61199C4-011B-405C-B919-77728EE6F94E}">
      <dgm:prSet phldrT="[Text]" custT="1"/>
      <dgm:spPr/>
      <dgm:t>
        <a:bodyPr lIns="0" rIns="91440"/>
        <a:lstStyle/>
        <a:p>
          <a:r>
            <a:rPr lang="en-US" sz="2000" dirty="0" err="1" smtClean="0"/>
            <a:t>Pixiclip</a:t>
          </a:r>
          <a:endParaRPr lang="en-US" sz="2000" dirty="0"/>
        </a:p>
      </dgm:t>
    </dgm:pt>
    <dgm:pt modelId="{BB38D813-4A4D-452A-9C2A-DF5BFD51B814}" type="parTrans" cxnId="{744F6BF9-90CF-4E99-ABA5-EA728C735F45}">
      <dgm:prSet/>
      <dgm:spPr/>
      <dgm:t>
        <a:bodyPr/>
        <a:lstStyle/>
        <a:p>
          <a:endParaRPr lang="en-US"/>
        </a:p>
      </dgm:t>
    </dgm:pt>
    <dgm:pt modelId="{5E9F1503-927D-46BE-9B08-403D1426EB06}" type="sibTrans" cxnId="{744F6BF9-90CF-4E99-ABA5-EA728C735F45}">
      <dgm:prSet/>
      <dgm:spPr/>
      <dgm:t>
        <a:bodyPr/>
        <a:lstStyle/>
        <a:p>
          <a:endParaRPr lang="en-US"/>
        </a:p>
      </dgm:t>
    </dgm:pt>
    <dgm:pt modelId="{04B9DE1F-A9BF-4EF0-B59D-D4B1F5F6AD6F}">
      <dgm:prSet phldrT="[Text]" custT="1"/>
      <dgm:spPr/>
      <dgm:t>
        <a:bodyPr lIns="0" rIns="91440"/>
        <a:lstStyle/>
        <a:p>
          <a:r>
            <a:rPr lang="en-US" sz="2000" dirty="0" err="1" smtClean="0"/>
            <a:t>Screenchomp</a:t>
          </a:r>
          <a:endParaRPr lang="en-US" sz="2000" dirty="0"/>
        </a:p>
      </dgm:t>
    </dgm:pt>
    <dgm:pt modelId="{9C81875C-399E-402B-B820-D9224AD32B4D}" type="parTrans" cxnId="{F3C10FBD-8474-4A20-BA62-129C4BCAF02D}">
      <dgm:prSet/>
      <dgm:spPr/>
      <dgm:t>
        <a:bodyPr/>
        <a:lstStyle/>
        <a:p>
          <a:endParaRPr lang="en-US"/>
        </a:p>
      </dgm:t>
    </dgm:pt>
    <dgm:pt modelId="{23B5185F-4764-4B53-99A3-EE44C33C5536}" type="sibTrans" cxnId="{F3C10FBD-8474-4A20-BA62-129C4BCAF02D}">
      <dgm:prSet/>
      <dgm:spPr/>
      <dgm:t>
        <a:bodyPr/>
        <a:lstStyle/>
        <a:p>
          <a:endParaRPr lang="en-US"/>
        </a:p>
      </dgm:t>
    </dgm:pt>
    <dgm:pt modelId="{09D7436C-9C63-4B62-AFA2-3C1A33AE7CEA}">
      <dgm:prSet phldrT="[Text]" custT="1"/>
      <dgm:spPr/>
      <dgm:t>
        <a:bodyPr lIns="0" rIns="91440"/>
        <a:lstStyle/>
        <a:p>
          <a:r>
            <a:rPr lang="en-US" sz="2000" dirty="0" err="1" smtClean="0"/>
            <a:t>Knowmia</a:t>
          </a:r>
          <a:r>
            <a:rPr lang="en-US" sz="2000" dirty="0" smtClean="0"/>
            <a:t> Teach</a:t>
          </a:r>
          <a:endParaRPr lang="en-US" sz="2000" dirty="0"/>
        </a:p>
      </dgm:t>
    </dgm:pt>
    <dgm:pt modelId="{6CECD948-A5DE-4B00-AA03-9A722197827A}" type="parTrans" cxnId="{0669C5F2-B0DD-43CC-AC45-AF47234C9FC7}">
      <dgm:prSet/>
      <dgm:spPr/>
      <dgm:t>
        <a:bodyPr/>
        <a:lstStyle/>
        <a:p>
          <a:endParaRPr lang="en-US"/>
        </a:p>
      </dgm:t>
    </dgm:pt>
    <dgm:pt modelId="{F1ABF549-B884-4E5C-89D8-7DD8F068AF75}" type="sibTrans" cxnId="{0669C5F2-B0DD-43CC-AC45-AF47234C9FC7}">
      <dgm:prSet/>
      <dgm:spPr/>
      <dgm:t>
        <a:bodyPr/>
        <a:lstStyle/>
        <a:p>
          <a:endParaRPr lang="en-US"/>
        </a:p>
      </dgm:t>
    </dgm:pt>
    <dgm:pt modelId="{68AEE1C0-9E5C-47E6-86E7-5BCB97017014}">
      <dgm:prSet phldrT="[Text]" custT="1"/>
      <dgm:spPr/>
      <dgm:t>
        <a:bodyPr lIns="0" rIns="91440"/>
        <a:lstStyle/>
        <a:p>
          <a:endParaRPr lang="en-US" sz="2000" dirty="0"/>
        </a:p>
      </dgm:t>
    </dgm:pt>
    <dgm:pt modelId="{6817C40E-DC2B-4AED-99EA-C618ECAABECF}" type="parTrans" cxnId="{70064297-C4BC-4E94-87E4-F8397D487E7E}">
      <dgm:prSet/>
      <dgm:spPr/>
      <dgm:t>
        <a:bodyPr/>
        <a:lstStyle/>
        <a:p>
          <a:endParaRPr lang="en-US"/>
        </a:p>
      </dgm:t>
    </dgm:pt>
    <dgm:pt modelId="{6BF94FDA-46B1-443B-90FC-3A7967924F88}" type="sibTrans" cxnId="{70064297-C4BC-4E94-87E4-F8397D487E7E}">
      <dgm:prSet/>
      <dgm:spPr/>
      <dgm:t>
        <a:bodyPr/>
        <a:lstStyle/>
        <a:p>
          <a:endParaRPr lang="en-US"/>
        </a:p>
      </dgm:t>
    </dgm:pt>
    <dgm:pt modelId="{DC5DD91B-A3BF-482A-BE04-21FFCBF11456}">
      <dgm:prSet custT="1"/>
      <dgm:spPr/>
      <dgm:t>
        <a:bodyPr lIns="0" rIns="0"/>
        <a:lstStyle/>
        <a:p>
          <a:r>
            <a:rPr lang="en-US" sz="2000" dirty="0" err="1" smtClean="0"/>
            <a:t>Tellagami</a:t>
          </a:r>
          <a:endParaRPr lang="en-US" sz="2000" dirty="0"/>
        </a:p>
      </dgm:t>
    </dgm:pt>
    <dgm:pt modelId="{BEFB12E6-2480-4209-9AC8-EBEC69A8971D}" type="parTrans" cxnId="{3285734E-9648-481B-93D0-41E4AC0E348E}">
      <dgm:prSet/>
      <dgm:spPr/>
      <dgm:t>
        <a:bodyPr/>
        <a:lstStyle/>
        <a:p>
          <a:endParaRPr lang="en-US"/>
        </a:p>
      </dgm:t>
    </dgm:pt>
    <dgm:pt modelId="{BF287C53-B3E8-4783-A67C-9F4E78C17DF5}" type="sibTrans" cxnId="{3285734E-9648-481B-93D0-41E4AC0E348E}">
      <dgm:prSet/>
      <dgm:spPr/>
      <dgm:t>
        <a:bodyPr/>
        <a:lstStyle/>
        <a:p>
          <a:endParaRPr lang="en-US"/>
        </a:p>
      </dgm:t>
    </dgm:pt>
    <dgm:pt modelId="{541A5759-6B5D-4A85-BF92-FD66A7B2BDC3}">
      <dgm:prSet custT="1"/>
      <dgm:spPr/>
      <dgm:t>
        <a:bodyPr lIns="0" rIns="0"/>
        <a:lstStyle/>
        <a:p>
          <a:r>
            <a:rPr lang="en-US" sz="2000" dirty="0" err="1" smtClean="0"/>
            <a:t>Wideo</a:t>
          </a:r>
          <a:endParaRPr lang="en-US" sz="2000" dirty="0"/>
        </a:p>
      </dgm:t>
    </dgm:pt>
    <dgm:pt modelId="{3A24F5B3-9DF1-47B7-8847-E0A7FAB218A4}" type="parTrans" cxnId="{EAC6A787-1CB6-488E-9593-C2058F1ED5FF}">
      <dgm:prSet/>
      <dgm:spPr/>
      <dgm:t>
        <a:bodyPr/>
        <a:lstStyle/>
        <a:p>
          <a:endParaRPr lang="en-US"/>
        </a:p>
      </dgm:t>
    </dgm:pt>
    <dgm:pt modelId="{C1394AA3-B2B8-45B8-A31E-78826538EF28}" type="sibTrans" cxnId="{EAC6A787-1CB6-488E-9593-C2058F1ED5FF}">
      <dgm:prSet/>
      <dgm:spPr/>
      <dgm:t>
        <a:bodyPr/>
        <a:lstStyle/>
        <a:p>
          <a:endParaRPr lang="en-US"/>
        </a:p>
      </dgm:t>
    </dgm:pt>
    <dgm:pt modelId="{718C0946-DF16-4CF6-8CED-D03057178C78}">
      <dgm:prSet custT="1"/>
      <dgm:spPr/>
      <dgm:t>
        <a:bodyPr lIns="0" rIns="0"/>
        <a:lstStyle/>
        <a:p>
          <a:endParaRPr lang="en-US" sz="2000" dirty="0"/>
        </a:p>
      </dgm:t>
    </dgm:pt>
    <dgm:pt modelId="{03AABD2B-7948-4B2A-894E-CAB90E4B5F4E}" type="parTrans" cxnId="{73820CB8-D5AB-44E1-AAF9-A7B815204E57}">
      <dgm:prSet/>
      <dgm:spPr/>
      <dgm:t>
        <a:bodyPr/>
        <a:lstStyle/>
        <a:p>
          <a:endParaRPr lang="en-US"/>
        </a:p>
      </dgm:t>
    </dgm:pt>
    <dgm:pt modelId="{DD0F556E-A6DC-43C2-B6EA-36E43D7DB17C}" type="sibTrans" cxnId="{73820CB8-D5AB-44E1-AAF9-A7B815204E57}">
      <dgm:prSet/>
      <dgm:spPr/>
      <dgm:t>
        <a:bodyPr/>
        <a:lstStyle/>
        <a:p>
          <a:endParaRPr lang="en-US"/>
        </a:p>
      </dgm:t>
    </dgm:pt>
    <dgm:pt modelId="{BBDDEC73-7136-4812-997B-FFCC9EA1115E}">
      <dgm:prSet custT="1"/>
      <dgm:spPr/>
      <dgm:t>
        <a:bodyPr lIns="0" rIns="0"/>
        <a:lstStyle/>
        <a:p>
          <a:r>
            <a:rPr lang="en-US" sz="2000" dirty="0" smtClean="0"/>
            <a:t>Scratch</a:t>
          </a:r>
          <a:endParaRPr lang="en-US" sz="2000" dirty="0"/>
        </a:p>
      </dgm:t>
    </dgm:pt>
    <dgm:pt modelId="{D75FE753-8978-4D60-84AC-8E5E480A4B90}" type="parTrans" cxnId="{48BC19A4-E9A3-4F0B-A7E7-B95122FAC013}">
      <dgm:prSet/>
      <dgm:spPr/>
      <dgm:t>
        <a:bodyPr/>
        <a:lstStyle/>
        <a:p>
          <a:endParaRPr lang="en-US"/>
        </a:p>
      </dgm:t>
    </dgm:pt>
    <dgm:pt modelId="{7666C570-6997-47E2-9A23-470FE2EB018A}" type="sibTrans" cxnId="{48BC19A4-E9A3-4F0B-A7E7-B95122FAC013}">
      <dgm:prSet/>
      <dgm:spPr/>
      <dgm:t>
        <a:bodyPr/>
        <a:lstStyle/>
        <a:p>
          <a:endParaRPr lang="en-US"/>
        </a:p>
      </dgm:t>
    </dgm:pt>
    <dgm:pt modelId="{93932756-8E2D-4307-B97C-C1FA70A42B0B}">
      <dgm:prSet custT="1"/>
      <dgm:spPr/>
      <dgm:t>
        <a:bodyPr lIns="0" rIns="0"/>
        <a:lstStyle/>
        <a:p>
          <a:r>
            <a:rPr lang="en-US" sz="2000" dirty="0" smtClean="0"/>
            <a:t>IMovie</a:t>
          </a:r>
          <a:endParaRPr lang="en-US" sz="2000" dirty="0"/>
        </a:p>
      </dgm:t>
    </dgm:pt>
    <dgm:pt modelId="{EA1E0345-1E3B-425F-8D1B-760898D7B2DA}" type="parTrans" cxnId="{A75766F3-5615-4845-B0CC-CCBC0DAE6F5F}">
      <dgm:prSet/>
      <dgm:spPr/>
      <dgm:t>
        <a:bodyPr/>
        <a:lstStyle/>
        <a:p>
          <a:endParaRPr lang="en-US"/>
        </a:p>
      </dgm:t>
    </dgm:pt>
    <dgm:pt modelId="{18CD44EB-6741-4C84-8B83-CBFDD4AAB98B}" type="sibTrans" cxnId="{A75766F3-5615-4845-B0CC-CCBC0DAE6F5F}">
      <dgm:prSet/>
      <dgm:spPr/>
      <dgm:t>
        <a:bodyPr/>
        <a:lstStyle/>
        <a:p>
          <a:endParaRPr lang="en-US"/>
        </a:p>
      </dgm:t>
    </dgm:pt>
    <dgm:pt modelId="{631F33AF-7306-423C-ADA2-83C9C2E8FF63}">
      <dgm:prSet custT="1"/>
      <dgm:spPr/>
      <dgm:t>
        <a:bodyPr lIns="0" rIns="0"/>
        <a:lstStyle/>
        <a:p>
          <a:r>
            <a:rPr lang="en-US" sz="2000" dirty="0" smtClean="0"/>
            <a:t>Windows Movie Maker</a:t>
          </a:r>
          <a:endParaRPr lang="en-US" sz="2000" dirty="0"/>
        </a:p>
      </dgm:t>
    </dgm:pt>
    <dgm:pt modelId="{AC88158D-79D8-4A7F-B7CC-69BEE63DE16C}" type="parTrans" cxnId="{17D976B3-6100-4988-9938-E643CECB2B94}">
      <dgm:prSet/>
      <dgm:spPr/>
      <dgm:t>
        <a:bodyPr/>
        <a:lstStyle/>
        <a:p>
          <a:endParaRPr lang="en-US"/>
        </a:p>
      </dgm:t>
    </dgm:pt>
    <dgm:pt modelId="{F5D688E1-9453-495B-9776-8DD17ED2AE33}" type="sibTrans" cxnId="{17D976B3-6100-4988-9938-E643CECB2B94}">
      <dgm:prSet/>
      <dgm:spPr/>
      <dgm:t>
        <a:bodyPr/>
        <a:lstStyle/>
        <a:p>
          <a:endParaRPr lang="en-US"/>
        </a:p>
      </dgm:t>
    </dgm:pt>
    <dgm:pt modelId="{E0CE3F47-B7BA-4EBC-B137-F66F4269696C}">
      <dgm:prSet custT="1"/>
      <dgm:spPr/>
      <dgm:t>
        <a:bodyPr lIns="0" rIns="0"/>
        <a:lstStyle/>
        <a:p>
          <a:r>
            <a:rPr lang="en-US" sz="2000" dirty="0" err="1" smtClean="0"/>
            <a:t>JellyCam</a:t>
          </a:r>
          <a:endParaRPr lang="en-US" sz="2000" dirty="0"/>
        </a:p>
      </dgm:t>
    </dgm:pt>
    <dgm:pt modelId="{1256E75B-5FBD-4A98-BC3E-C25D5843C7FD}" type="parTrans" cxnId="{9FCAD3B8-49A8-4B88-BDD6-36C388F60AD9}">
      <dgm:prSet/>
      <dgm:spPr/>
      <dgm:t>
        <a:bodyPr/>
        <a:lstStyle/>
        <a:p>
          <a:endParaRPr lang="en-US"/>
        </a:p>
      </dgm:t>
    </dgm:pt>
    <dgm:pt modelId="{D97975AE-50BB-4549-9ECE-F705CB432EA6}" type="sibTrans" cxnId="{9FCAD3B8-49A8-4B88-BDD6-36C388F60AD9}">
      <dgm:prSet/>
      <dgm:spPr/>
      <dgm:t>
        <a:bodyPr/>
        <a:lstStyle/>
        <a:p>
          <a:endParaRPr lang="en-US"/>
        </a:p>
      </dgm:t>
    </dgm:pt>
    <dgm:pt modelId="{B8DB3475-3F99-4D87-A34F-C6DAA9CED3F4}">
      <dgm:prSet custT="1"/>
      <dgm:spPr/>
      <dgm:t>
        <a:bodyPr lIns="0" rIns="0"/>
        <a:lstStyle/>
        <a:p>
          <a:endParaRPr lang="en-US" sz="2000" dirty="0"/>
        </a:p>
      </dgm:t>
    </dgm:pt>
    <dgm:pt modelId="{AE74D3DB-C38B-42C0-A394-4E29D6A08E2F}" type="parTrans" cxnId="{C5F60535-2D88-4BA0-A656-D9BEBD9B023B}">
      <dgm:prSet/>
      <dgm:spPr/>
      <dgm:t>
        <a:bodyPr/>
        <a:lstStyle/>
        <a:p>
          <a:endParaRPr lang="en-US"/>
        </a:p>
      </dgm:t>
    </dgm:pt>
    <dgm:pt modelId="{6F8B97AD-EEF2-4975-895A-E2174A19AECB}" type="sibTrans" cxnId="{C5F60535-2D88-4BA0-A656-D9BEBD9B023B}">
      <dgm:prSet/>
      <dgm:spPr/>
      <dgm:t>
        <a:bodyPr/>
        <a:lstStyle/>
        <a:p>
          <a:endParaRPr lang="en-US"/>
        </a:p>
      </dgm:t>
    </dgm:pt>
    <dgm:pt modelId="{F2B8A6E1-888B-439A-BF8D-E2B627F9D017}">
      <dgm:prSet custT="1"/>
      <dgm:spPr/>
      <dgm:t>
        <a:bodyPr lIns="0" rIns="0"/>
        <a:lstStyle/>
        <a:p>
          <a:r>
            <a:rPr lang="en-US" sz="2000" dirty="0" err="1" smtClean="0"/>
            <a:t>Osnap</a:t>
          </a:r>
          <a:endParaRPr lang="en-US" sz="2000" dirty="0"/>
        </a:p>
      </dgm:t>
    </dgm:pt>
    <dgm:pt modelId="{8977B4A6-6D2E-433F-AA64-CE8E6782DF68}" type="parTrans" cxnId="{63B7B4A9-66DD-4BE7-8E81-EEB9C3A80A71}">
      <dgm:prSet/>
      <dgm:spPr/>
      <dgm:t>
        <a:bodyPr/>
        <a:lstStyle/>
        <a:p>
          <a:endParaRPr lang="en-US"/>
        </a:p>
      </dgm:t>
    </dgm:pt>
    <dgm:pt modelId="{253DB897-32A7-4AE8-B2A5-3157C5661B90}" type="sibTrans" cxnId="{63B7B4A9-66DD-4BE7-8E81-EEB9C3A80A71}">
      <dgm:prSet/>
      <dgm:spPr/>
      <dgm:t>
        <a:bodyPr/>
        <a:lstStyle/>
        <a:p>
          <a:endParaRPr lang="en-US"/>
        </a:p>
      </dgm:t>
    </dgm:pt>
    <dgm:pt modelId="{CBCA5710-3D95-4E41-8D4D-6AA4A6713202}">
      <dgm:prSet custT="1"/>
      <dgm:spPr/>
      <dgm:t>
        <a:bodyPr lIns="0" rIns="0"/>
        <a:lstStyle/>
        <a:p>
          <a:endParaRPr lang="en-US" sz="2000" dirty="0"/>
        </a:p>
      </dgm:t>
    </dgm:pt>
    <dgm:pt modelId="{399D570C-3D9A-4671-828E-9194E0B6265B}" type="parTrans" cxnId="{737794A1-8A96-4A54-AD76-414EEEAEC9DA}">
      <dgm:prSet/>
      <dgm:spPr/>
      <dgm:t>
        <a:bodyPr/>
        <a:lstStyle/>
        <a:p>
          <a:endParaRPr lang="en-US"/>
        </a:p>
      </dgm:t>
    </dgm:pt>
    <dgm:pt modelId="{9058F68C-C4D1-4C65-AC44-C05F9DC7FFC3}" type="sibTrans" cxnId="{737794A1-8A96-4A54-AD76-414EEEAEC9DA}">
      <dgm:prSet/>
      <dgm:spPr/>
      <dgm:t>
        <a:bodyPr/>
        <a:lstStyle/>
        <a:p>
          <a:endParaRPr lang="en-US"/>
        </a:p>
      </dgm:t>
    </dgm:pt>
    <dgm:pt modelId="{463298B5-329A-4721-B436-51A43ABBADB6}">
      <dgm:prSet custT="1"/>
      <dgm:spPr/>
      <dgm:t>
        <a:bodyPr lIns="0" rIns="0"/>
        <a:lstStyle/>
        <a:p>
          <a:r>
            <a:rPr lang="en-US" sz="2000" dirty="0" err="1" smtClean="0"/>
            <a:t>ParaPara</a:t>
          </a:r>
          <a:r>
            <a:rPr lang="en-US" sz="2000" dirty="0" smtClean="0"/>
            <a:t> Animation</a:t>
          </a:r>
          <a:endParaRPr lang="en-US" sz="2000" dirty="0"/>
        </a:p>
      </dgm:t>
    </dgm:pt>
    <dgm:pt modelId="{1E5DA9F5-38EB-4041-BFC0-BE5857D59D4F}" type="parTrans" cxnId="{4D9730ED-B377-4851-AC65-D7EBE37779B5}">
      <dgm:prSet/>
      <dgm:spPr/>
      <dgm:t>
        <a:bodyPr/>
        <a:lstStyle/>
        <a:p>
          <a:endParaRPr lang="en-US"/>
        </a:p>
      </dgm:t>
    </dgm:pt>
    <dgm:pt modelId="{B80E15E6-91BE-4088-9F12-D84CB2F9EC72}" type="sibTrans" cxnId="{4D9730ED-B377-4851-AC65-D7EBE37779B5}">
      <dgm:prSet/>
      <dgm:spPr/>
      <dgm:t>
        <a:bodyPr/>
        <a:lstStyle/>
        <a:p>
          <a:endParaRPr lang="en-US"/>
        </a:p>
      </dgm:t>
    </dgm:pt>
    <dgm:pt modelId="{465ACB40-0E63-479E-A8FD-A806222BCBB5}">
      <dgm:prSet custT="1"/>
      <dgm:spPr/>
      <dgm:t>
        <a:bodyPr lIns="0" rIns="0"/>
        <a:lstStyle/>
        <a:p>
          <a:endParaRPr lang="en-US" sz="2000" dirty="0"/>
        </a:p>
      </dgm:t>
    </dgm:pt>
    <dgm:pt modelId="{D1B5D26D-CF75-48DA-8027-51231102842E}" type="parTrans" cxnId="{8DE6EFBB-95FF-4C83-8D8C-503DAA0D6B3E}">
      <dgm:prSet/>
      <dgm:spPr/>
      <dgm:t>
        <a:bodyPr/>
        <a:lstStyle/>
        <a:p>
          <a:endParaRPr lang="en-US"/>
        </a:p>
      </dgm:t>
    </dgm:pt>
    <dgm:pt modelId="{83411DE2-43B5-46FD-B55B-7A0D6B778A7A}" type="sibTrans" cxnId="{8DE6EFBB-95FF-4C83-8D8C-503DAA0D6B3E}">
      <dgm:prSet/>
      <dgm:spPr/>
      <dgm:t>
        <a:bodyPr/>
        <a:lstStyle/>
        <a:p>
          <a:endParaRPr lang="en-US"/>
        </a:p>
      </dgm:t>
    </dgm:pt>
    <dgm:pt modelId="{86D82E39-B795-4FD5-89CF-0D725811F776}">
      <dgm:prSet custT="1"/>
      <dgm:spPr/>
      <dgm:t>
        <a:bodyPr lIns="0" rIns="0"/>
        <a:lstStyle/>
        <a:p>
          <a:r>
            <a:rPr lang="en-US" sz="2000" dirty="0" err="1" smtClean="0"/>
            <a:t>WeVideo</a:t>
          </a:r>
          <a:r>
            <a:rPr lang="en-US" sz="2000" dirty="0" smtClean="0"/>
            <a:t> (Chrome-book users)</a:t>
          </a:r>
          <a:endParaRPr lang="en-US" sz="2000" dirty="0"/>
        </a:p>
      </dgm:t>
    </dgm:pt>
    <dgm:pt modelId="{3DF3C716-4DA9-46AB-97B7-55DFD1CDE743}" type="parTrans" cxnId="{1ED510FD-FC27-45D6-9432-C603E44C1169}">
      <dgm:prSet/>
      <dgm:spPr/>
      <dgm:t>
        <a:bodyPr/>
        <a:lstStyle/>
        <a:p>
          <a:endParaRPr lang="en-US"/>
        </a:p>
      </dgm:t>
    </dgm:pt>
    <dgm:pt modelId="{9E03B712-16C4-40CD-9532-6CAE0C9B894D}" type="sibTrans" cxnId="{1ED510FD-FC27-45D6-9432-C603E44C1169}">
      <dgm:prSet/>
      <dgm:spPr/>
      <dgm:t>
        <a:bodyPr/>
        <a:lstStyle/>
        <a:p>
          <a:endParaRPr lang="en-US"/>
        </a:p>
      </dgm:t>
    </dgm:pt>
    <dgm:pt modelId="{D9DD7504-8C7F-4049-93E2-FB474AAFCA6C}" type="pres">
      <dgm:prSet presAssocID="{5B03BBC8-8F72-401D-ACA8-354ACA6C725C}" presName="Name0" presStyleCnt="0">
        <dgm:presLayoutVars>
          <dgm:dir/>
          <dgm:animLvl val="lvl"/>
          <dgm:resizeHandles val="exact"/>
        </dgm:presLayoutVars>
      </dgm:prSet>
      <dgm:spPr/>
    </dgm:pt>
    <dgm:pt modelId="{42B255B0-5C0E-4083-ABBE-75B08630EB42}" type="pres">
      <dgm:prSet presAssocID="{D2F68E98-FF26-49F6-B8C1-F2B66566E816}" presName="composite" presStyleCnt="0"/>
      <dgm:spPr/>
    </dgm:pt>
    <dgm:pt modelId="{E3C57310-2534-4BF9-A611-97BEB266AE41}" type="pres">
      <dgm:prSet presAssocID="{D2F68E98-FF26-49F6-B8C1-F2B66566E816}" presName="parTx" presStyleLbl="alignNode1" presStyleIdx="0" presStyleCnt="6" custScaleX="118628">
        <dgm:presLayoutVars>
          <dgm:chMax val="0"/>
          <dgm:chPref val="0"/>
          <dgm:bulletEnabled val="1"/>
        </dgm:presLayoutVars>
      </dgm:prSet>
      <dgm:spPr/>
      <dgm:t>
        <a:bodyPr/>
        <a:lstStyle/>
        <a:p>
          <a:endParaRPr lang="en-US"/>
        </a:p>
      </dgm:t>
    </dgm:pt>
    <dgm:pt modelId="{97632A53-065A-4CF8-BEA8-BE886B9BEC6B}" type="pres">
      <dgm:prSet presAssocID="{D2F68E98-FF26-49F6-B8C1-F2B66566E816}" presName="desTx" presStyleLbl="alignAccFollowNode1" presStyleIdx="0" presStyleCnt="6">
        <dgm:presLayoutVars>
          <dgm:bulletEnabled val="1"/>
        </dgm:presLayoutVars>
      </dgm:prSet>
      <dgm:spPr/>
      <dgm:t>
        <a:bodyPr/>
        <a:lstStyle/>
        <a:p>
          <a:endParaRPr lang="en-US"/>
        </a:p>
      </dgm:t>
    </dgm:pt>
    <dgm:pt modelId="{35460BE1-56E7-45BC-A425-7E2818E2B495}" type="pres">
      <dgm:prSet presAssocID="{4CA5DC61-3158-4CAA-B6EE-FBE3C40D634F}" presName="space" presStyleCnt="0"/>
      <dgm:spPr/>
    </dgm:pt>
    <dgm:pt modelId="{77145FC2-3308-495C-94C7-B3D1410B984B}" type="pres">
      <dgm:prSet presAssocID="{D609EDC7-4A85-42BC-A8F6-2EBC248E0CC7}" presName="composite" presStyleCnt="0"/>
      <dgm:spPr/>
    </dgm:pt>
    <dgm:pt modelId="{885D2555-1452-4DBB-8653-0F4675DFAD60}" type="pres">
      <dgm:prSet presAssocID="{D609EDC7-4A85-42BC-A8F6-2EBC248E0CC7}" presName="parTx" presStyleLbl="alignNode1" presStyleIdx="1" presStyleCnt="6">
        <dgm:presLayoutVars>
          <dgm:chMax val="0"/>
          <dgm:chPref val="0"/>
          <dgm:bulletEnabled val="1"/>
        </dgm:presLayoutVars>
      </dgm:prSet>
      <dgm:spPr/>
    </dgm:pt>
    <dgm:pt modelId="{A4DFE7BB-622E-4A5B-8F6C-38E3A62CB4D5}" type="pres">
      <dgm:prSet presAssocID="{D609EDC7-4A85-42BC-A8F6-2EBC248E0CC7}" presName="desTx" presStyleLbl="alignAccFollowNode1" presStyleIdx="1" presStyleCnt="6" custScaleX="101811">
        <dgm:presLayoutVars>
          <dgm:bulletEnabled val="1"/>
        </dgm:presLayoutVars>
      </dgm:prSet>
      <dgm:spPr/>
      <dgm:t>
        <a:bodyPr/>
        <a:lstStyle/>
        <a:p>
          <a:endParaRPr lang="en-US"/>
        </a:p>
      </dgm:t>
    </dgm:pt>
    <dgm:pt modelId="{F93DA1AD-DA96-439C-A645-DDD64F8FA84D}" type="pres">
      <dgm:prSet presAssocID="{413596E7-9D7E-43B0-AFFF-A206498334E2}" presName="space" presStyleCnt="0"/>
      <dgm:spPr/>
    </dgm:pt>
    <dgm:pt modelId="{91DDFFF8-B296-4F81-818B-9CE36BC1D401}" type="pres">
      <dgm:prSet presAssocID="{6820CAF9-D8E7-4AA8-82A7-F2F7DDE44267}" presName="composite" presStyleCnt="0"/>
      <dgm:spPr/>
    </dgm:pt>
    <dgm:pt modelId="{19C03F26-81F9-4421-A024-85F351819394}" type="pres">
      <dgm:prSet presAssocID="{6820CAF9-D8E7-4AA8-82A7-F2F7DDE44267}" presName="parTx" presStyleLbl="alignNode1" presStyleIdx="2" presStyleCnt="6">
        <dgm:presLayoutVars>
          <dgm:chMax val="0"/>
          <dgm:chPref val="0"/>
          <dgm:bulletEnabled val="1"/>
        </dgm:presLayoutVars>
      </dgm:prSet>
      <dgm:spPr/>
      <dgm:t>
        <a:bodyPr/>
        <a:lstStyle/>
        <a:p>
          <a:endParaRPr lang="en-US"/>
        </a:p>
      </dgm:t>
    </dgm:pt>
    <dgm:pt modelId="{3C889F39-C48B-4A31-ACEF-AF91399D8575}" type="pres">
      <dgm:prSet presAssocID="{6820CAF9-D8E7-4AA8-82A7-F2F7DDE44267}" presName="desTx" presStyleLbl="alignAccFollowNode1" presStyleIdx="2" presStyleCnt="6" custScaleX="114219">
        <dgm:presLayoutVars>
          <dgm:bulletEnabled val="1"/>
        </dgm:presLayoutVars>
      </dgm:prSet>
      <dgm:spPr/>
      <dgm:t>
        <a:bodyPr/>
        <a:lstStyle/>
        <a:p>
          <a:endParaRPr lang="en-US"/>
        </a:p>
      </dgm:t>
    </dgm:pt>
    <dgm:pt modelId="{43A04DA5-9724-4ED9-9F9B-C7838F12003C}" type="pres">
      <dgm:prSet presAssocID="{B075BE47-FD3C-47A5-AD92-9104EBB4D3BD}" presName="space" presStyleCnt="0"/>
      <dgm:spPr/>
    </dgm:pt>
    <dgm:pt modelId="{D48E9EB6-D478-49C6-8D56-C79D348BA5E3}" type="pres">
      <dgm:prSet presAssocID="{9B618FC3-2BE8-4264-87E6-3AAFA1469DFF}" presName="composite" presStyleCnt="0"/>
      <dgm:spPr/>
    </dgm:pt>
    <dgm:pt modelId="{5D42712E-C5FD-4318-9BC8-8C399B34D18D}" type="pres">
      <dgm:prSet presAssocID="{9B618FC3-2BE8-4264-87E6-3AAFA1469DFF}" presName="parTx" presStyleLbl="alignNode1" presStyleIdx="3" presStyleCnt="6">
        <dgm:presLayoutVars>
          <dgm:chMax val="0"/>
          <dgm:chPref val="0"/>
          <dgm:bulletEnabled val="1"/>
        </dgm:presLayoutVars>
      </dgm:prSet>
      <dgm:spPr/>
    </dgm:pt>
    <dgm:pt modelId="{9338C168-1F42-4A8C-82D2-188CEE5D32C0}" type="pres">
      <dgm:prSet presAssocID="{9B618FC3-2BE8-4264-87E6-3AAFA1469DFF}" presName="desTx" presStyleLbl="alignAccFollowNode1" presStyleIdx="3" presStyleCnt="6">
        <dgm:presLayoutVars>
          <dgm:bulletEnabled val="1"/>
        </dgm:presLayoutVars>
      </dgm:prSet>
      <dgm:spPr/>
      <dgm:t>
        <a:bodyPr/>
        <a:lstStyle/>
        <a:p>
          <a:endParaRPr lang="en-US"/>
        </a:p>
      </dgm:t>
    </dgm:pt>
    <dgm:pt modelId="{7970623A-A083-4613-B48B-1F399D76B558}" type="pres">
      <dgm:prSet presAssocID="{9375E194-F230-4B04-BD7F-29D2D9B6FF99}" presName="space" presStyleCnt="0"/>
      <dgm:spPr/>
    </dgm:pt>
    <dgm:pt modelId="{E66BD639-2C4C-43EB-97D4-5B17D43FC467}" type="pres">
      <dgm:prSet presAssocID="{616D5D60-B8CE-43E6-9A7F-172C514DEE38}" presName="composite" presStyleCnt="0"/>
      <dgm:spPr/>
    </dgm:pt>
    <dgm:pt modelId="{2BD113AE-7B91-409F-99DE-93567667E0D6}" type="pres">
      <dgm:prSet presAssocID="{616D5D60-B8CE-43E6-9A7F-172C514DEE38}" presName="parTx" presStyleLbl="alignNode1" presStyleIdx="4" presStyleCnt="6">
        <dgm:presLayoutVars>
          <dgm:chMax val="0"/>
          <dgm:chPref val="0"/>
          <dgm:bulletEnabled val="1"/>
        </dgm:presLayoutVars>
      </dgm:prSet>
      <dgm:spPr/>
      <dgm:t>
        <a:bodyPr/>
        <a:lstStyle/>
        <a:p>
          <a:endParaRPr lang="en-US"/>
        </a:p>
      </dgm:t>
    </dgm:pt>
    <dgm:pt modelId="{BC1EE532-55DF-481E-915D-B3982D34AF99}" type="pres">
      <dgm:prSet presAssocID="{616D5D60-B8CE-43E6-9A7F-172C514DEE38}" presName="desTx" presStyleLbl="alignAccFollowNode1" presStyleIdx="4" presStyleCnt="6">
        <dgm:presLayoutVars>
          <dgm:bulletEnabled val="1"/>
        </dgm:presLayoutVars>
      </dgm:prSet>
      <dgm:spPr/>
      <dgm:t>
        <a:bodyPr/>
        <a:lstStyle/>
        <a:p>
          <a:endParaRPr lang="en-US"/>
        </a:p>
      </dgm:t>
    </dgm:pt>
    <dgm:pt modelId="{F7375A50-8642-490E-AB40-0085A1DD77C8}" type="pres">
      <dgm:prSet presAssocID="{BABFEAC0-2778-4741-B201-D32915F8347C}" presName="space" presStyleCnt="0"/>
      <dgm:spPr/>
    </dgm:pt>
    <dgm:pt modelId="{5F331275-930F-4698-AF90-B3D049B72806}" type="pres">
      <dgm:prSet presAssocID="{661603DB-A38C-4C9F-8C27-D29B3C04D95C}" presName="composite" presStyleCnt="0"/>
      <dgm:spPr/>
    </dgm:pt>
    <dgm:pt modelId="{17E24B99-6C4A-4656-AAA9-78CB066697ED}" type="pres">
      <dgm:prSet presAssocID="{661603DB-A38C-4C9F-8C27-D29B3C04D95C}" presName="parTx" presStyleLbl="alignNode1" presStyleIdx="5" presStyleCnt="6">
        <dgm:presLayoutVars>
          <dgm:chMax val="0"/>
          <dgm:chPref val="0"/>
          <dgm:bulletEnabled val="1"/>
        </dgm:presLayoutVars>
      </dgm:prSet>
      <dgm:spPr/>
      <dgm:t>
        <a:bodyPr/>
        <a:lstStyle/>
        <a:p>
          <a:endParaRPr lang="en-US"/>
        </a:p>
      </dgm:t>
    </dgm:pt>
    <dgm:pt modelId="{0779EC61-0C18-4732-A22F-26594590C5CC}" type="pres">
      <dgm:prSet presAssocID="{661603DB-A38C-4C9F-8C27-D29B3C04D95C}" presName="desTx" presStyleLbl="alignAccFollowNode1" presStyleIdx="5" presStyleCnt="6">
        <dgm:presLayoutVars>
          <dgm:bulletEnabled val="1"/>
        </dgm:presLayoutVars>
      </dgm:prSet>
      <dgm:spPr/>
      <dgm:t>
        <a:bodyPr/>
        <a:lstStyle/>
        <a:p>
          <a:endParaRPr lang="en-US"/>
        </a:p>
      </dgm:t>
    </dgm:pt>
  </dgm:ptLst>
  <dgm:cxnLst>
    <dgm:cxn modelId="{4D9730ED-B377-4851-AC65-D7EBE37779B5}" srcId="{616D5D60-B8CE-43E6-9A7F-172C514DEE38}" destId="{463298B5-329A-4721-B436-51A43ABBADB6}" srcOrd="2" destOrd="0" parTransId="{1E5DA9F5-38EB-4041-BFC0-BE5857D59D4F}" sibTransId="{B80E15E6-91BE-4088-9F12-D84CB2F9EC72}"/>
    <dgm:cxn modelId="{341B341E-F022-4640-842E-FDBC5FA0CCF5}" srcId="{D2F68E98-FF26-49F6-B8C1-F2B66566E816}" destId="{2BABCE62-FC75-4559-B9DB-AD471464BA4E}" srcOrd="2" destOrd="0" parTransId="{1EC02D5A-29E4-4B78-BF14-865EE77DE850}" sibTransId="{F802F86C-691E-405B-9C40-FECDC1B5EF12}"/>
    <dgm:cxn modelId="{11E328F0-CD37-47F9-8BDB-8F05D369E0FB}" type="presOf" srcId="{E0CE3F47-B7BA-4EBC-B137-F66F4269696C}" destId="{BC1EE532-55DF-481E-915D-B3982D34AF99}" srcOrd="0" destOrd="0" presId="urn:microsoft.com/office/officeart/2005/8/layout/hList1"/>
    <dgm:cxn modelId="{C5F60535-2D88-4BA0-A656-D9BEBD9B023B}" srcId="{661603DB-A38C-4C9F-8C27-D29B3C04D95C}" destId="{B8DB3475-3F99-4D87-A34F-C6DAA9CED3F4}" srcOrd="3" destOrd="0" parTransId="{AE74D3DB-C38B-42C0-A394-4E29D6A08E2F}" sibTransId="{6F8B97AD-EEF2-4975-895A-E2174A19AECB}"/>
    <dgm:cxn modelId="{EAC6A787-1CB6-488E-9593-C2058F1ED5FF}" srcId="{9B618FC3-2BE8-4264-87E6-3AAFA1469DFF}" destId="{541A5759-6B5D-4A85-BF92-FD66A7B2BDC3}" srcOrd="1" destOrd="0" parTransId="{3A24F5B3-9DF1-47B7-8847-E0A7FAB218A4}" sibTransId="{C1394AA3-B2B8-45B8-A31E-78826538EF28}"/>
    <dgm:cxn modelId="{48BC19A4-E9A3-4F0B-A7E7-B95122FAC013}" srcId="{9B618FC3-2BE8-4264-87E6-3AAFA1469DFF}" destId="{BBDDEC73-7136-4812-997B-FFCC9EA1115E}" srcOrd="2" destOrd="0" parTransId="{D75FE753-8978-4D60-84AC-8E5E480A4B90}" sibTransId="{7666C570-6997-47E2-9A23-470FE2EB018A}"/>
    <dgm:cxn modelId="{1D3E5A36-6438-4610-992E-C5CF06EAE5E6}" type="presOf" srcId="{541A5759-6B5D-4A85-BF92-FD66A7B2BDC3}" destId="{9338C168-1F42-4A8C-82D2-188CEE5D32C0}" srcOrd="0" destOrd="1" presId="urn:microsoft.com/office/officeart/2005/8/layout/hList1"/>
    <dgm:cxn modelId="{1D73AA9C-B135-45FB-B449-B527A8033C77}" srcId="{D2F68E98-FF26-49F6-B8C1-F2B66566E816}" destId="{671670CE-26D8-4B98-BDEA-ABDE4546CACB}" srcOrd="0" destOrd="0" parTransId="{772BA807-3472-4C36-AF26-5D8D01128848}" sibTransId="{414F2370-B933-4E7F-8E09-89304495BB3D}"/>
    <dgm:cxn modelId="{17D976B3-6100-4988-9938-E643CECB2B94}" srcId="{661603DB-A38C-4C9F-8C27-D29B3C04D95C}" destId="{631F33AF-7306-423C-ADA2-83C9C2E8FF63}" srcOrd="1" destOrd="0" parTransId="{AC88158D-79D8-4A7F-B7CC-69BEE63DE16C}" sibTransId="{F5D688E1-9453-495B-9776-8DD17ED2AE33}"/>
    <dgm:cxn modelId="{0F0DBFBD-777E-4F5C-BC66-187D6AB18495}" type="presOf" srcId="{33AB59AA-7BA2-43BF-B2AB-83AF3C25A74D}" destId="{A4DFE7BB-622E-4A5B-8F6C-38E3A62CB4D5}" srcOrd="0" destOrd="2" presId="urn:microsoft.com/office/officeart/2005/8/layout/hList1"/>
    <dgm:cxn modelId="{98AF9285-6AB8-4065-B0A5-E19C86C23F7C}" type="presOf" srcId="{9B618FC3-2BE8-4264-87E6-3AAFA1469DFF}" destId="{5D42712E-C5FD-4318-9BC8-8C399B34D18D}" srcOrd="0" destOrd="0" presId="urn:microsoft.com/office/officeart/2005/8/layout/hList1"/>
    <dgm:cxn modelId="{914B6817-68BF-48D8-99C8-678874C0E2A1}" srcId="{D2F68E98-FF26-49F6-B8C1-F2B66566E816}" destId="{7A1152B1-EB9F-4A40-B5E2-C15D4D26906E}" srcOrd="3" destOrd="0" parTransId="{EEEF5FD4-44DF-438F-81B3-5DAAF741FD05}" sibTransId="{1E712E23-D5FC-41F1-B1C0-B99BEBCD0320}"/>
    <dgm:cxn modelId="{4C74D028-EF3B-429A-ADB0-62510BFEE319}" srcId="{5B03BBC8-8F72-401D-ACA8-354ACA6C725C}" destId="{661603DB-A38C-4C9F-8C27-D29B3C04D95C}" srcOrd="5" destOrd="0" parTransId="{38F9E696-C0DE-4406-8DF7-1D966EBF5F95}" sibTransId="{06546FBE-B306-4D57-BA86-812202460831}"/>
    <dgm:cxn modelId="{A2270032-BAA4-4DD6-8F49-A6C807008CCB}" srcId="{D609EDC7-4A85-42BC-A8F6-2EBC248E0CC7}" destId="{95B90FB9-5C7A-4AE2-B4A1-26DC366DA4D6}" srcOrd="1" destOrd="0" parTransId="{F55B2563-ACB3-4776-AAD8-8F3BA6C69EFE}" sibTransId="{FC065830-9E5B-4483-AC85-65A3A88981A3}"/>
    <dgm:cxn modelId="{F3C10FBD-8474-4A20-BA62-129C4BCAF02D}" srcId="{6820CAF9-D8E7-4AA8-82A7-F2F7DDE44267}" destId="{04B9DE1F-A9BF-4EF0-B59D-D4B1F5F6AD6F}" srcOrd="3" destOrd="0" parTransId="{9C81875C-399E-402B-B820-D9224AD32B4D}" sibTransId="{23B5185F-4764-4B53-99A3-EE44C33C5536}"/>
    <dgm:cxn modelId="{73820CB8-D5AB-44E1-AAF9-A7B815204E57}" srcId="{9B618FC3-2BE8-4264-87E6-3AAFA1469DFF}" destId="{718C0946-DF16-4CF6-8CED-D03057178C78}" srcOrd="3" destOrd="0" parTransId="{03AABD2B-7948-4B2A-894E-CAB90E4B5F4E}" sibTransId="{DD0F556E-A6DC-43C2-B6EA-36E43D7DB17C}"/>
    <dgm:cxn modelId="{9D45768D-0515-4D7D-9296-559B38613E50}" type="presOf" srcId="{5B03BBC8-8F72-401D-ACA8-354ACA6C725C}" destId="{D9DD7504-8C7F-4049-93E2-FB474AAFCA6C}" srcOrd="0" destOrd="0" presId="urn:microsoft.com/office/officeart/2005/8/layout/hList1"/>
    <dgm:cxn modelId="{D4FD871C-385E-4238-9462-C8C5B9D70227}" type="presOf" srcId="{86D82E39-B795-4FD5-89CF-0D725811F776}" destId="{0779EC61-0C18-4732-A22F-26594590C5CC}" srcOrd="0" destOrd="2" presId="urn:microsoft.com/office/officeart/2005/8/layout/hList1"/>
    <dgm:cxn modelId="{D17F1D74-2A36-416F-B7AB-F56CE8227BAE}" srcId="{6820CAF9-D8E7-4AA8-82A7-F2F7DDE44267}" destId="{D5FB752A-5A8F-45DD-84FF-E9D67307977F}" srcOrd="0" destOrd="0" parTransId="{CC7AFA58-98A6-45DB-9E12-5B91E3A33725}" sibTransId="{AB89BDB1-5DA3-448E-8C8C-45296E9F90FE}"/>
    <dgm:cxn modelId="{75A8C796-71A6-49B7-8E1D-6939C80AE09F}" srcId="{D2F68E98-FF26-49F6-B8C1-F2B66566E816}" destId="{1486C77A-8461-448A-A8A6-1BF6DF8BD4AC}" srcOrd="4" destOrd="0" parTransId="{9041DA85-5F18-49A4-9809-0775EB468F50}" sibTransId="{B882F19D-0245-4AF1-80C3-8FAC4340A04B}"/>
    <dgm:cxn modelId="{EBB8BB9A-E275-41AC-86B2-ADF5A0C02C26}" type="presOf" srcId="{D609EDC7-4A85-42BC-A8F6-2EBC248E0CC7}" destId="{885D2555-1452-4DBB-8653-0F4675DFAD60}" srcOrd="0" destOrd="0" presId="urn:microsoft.com/office/officeart/2005/8/layout/hList1"/>
    <dgm:cxn modelId="{049CB99D-E249-4D73-A73E-48B02FDCB9B3}" type="presOf" srcId="{04B9DE1F-A9BF-4EF0-B59D-D4B1F5F6AD6F}" destId="{3C889F39-C48B-4A31-ACEF-AF91399D8575}" srcOrd="0" destOrd="3" presId="urn:microsoft.com/office/officeart/2005/8/layout/hList1"/>
    <dgm:cxn modelId="{0669C5F2-B0DD-43CC-AC45-AF47234C9FC7}" srcId="{6820CAF9-D8E7-4AA8-82A7-F2F7DDE44267}" destId="{09D7436C-9C63-4B62-AFA2-3C1A33AE7CEA}" srcOrd="4" destOrd="0" parTransId="{6CECD948-A5DE-4B00-AA03-9A722197827A}" sibTransId="{F1ABF549-B884-4E5C-89D8-7DD8F068AF75}"/>
    <dgm:cxn modelId="{D272193B-38EE-4109-8935-A4F3A56168E0}" type="presOf" srcId="{465ACB40-0E63-479E-A8FD-A806222BCBB5}" destId="{BC1EE532-55DF-481E-915D-B3982D34AF99}" srcOrd="0" destOrd="3" presId="urn:microsoft.com/office/officeart/2005/8/layout/hList1"/>
    <dgm:cxn modelId="{E240FA35-7D57-41A3-948B-BAC22CA52C60}" type="presOf" srcId="{E61199C4-011B-405C-B919-77728EE6F94E}" destId="{3C889F39-C48B-4A31-ACEF-AF91399D8575}" srcOrd="0" destOrd="2" presId="urn:microsoft.com/office/officeart/2005/8/layout/hList1"/>
    <dgm:cxn modelId="{1ED510FD-FC27-45D6-9432-C603E44C1169}" srcId="{661603DB-A38C-4C9F-8C27-D29B3C04D95C}" destId="{86D82E39-B795-4FD5-89CF-0D725811F776}" srcOrd="2" destOrd="0" parTransId="{3DF3C716-4DA9-46AB-97B7-55DFD1CDE743}" sibTransId="{9E03B712-16C4-40CD-9532-6CAE0C9B894D}"/>
    <dgm:cxn modelId="{E4BCE2F5-C03A-40E2-BF5E-C497AF2BBD26}" type="presOf" srcId="{09D7436C-9C63-4B62-AFA2-3C1A33AE7CEA}" destId="{3C889F39-C48B-4A31-ACEF-AF91399D8575}" srcOrd="0" destOrd="4" presId="urn:microsoft.com/office/officeart/2005/8/layout/hList1"/>
    <dgm:cxn modelId="{93D91CEE-C31A-4C7E-B3A4-DF4B43DB09D8}" type="presOf" srcId="{165A606C-143C-4A85-868B-72760C9D5B7B}" destId="{A4DFE7BB-622E-4A5B-8F6C-38E3A62CB4D5}" srcOrd="0" destOrd="5" presId="urn:microsoft.com/office/officeart/2005/8/layout/hList1"/>
    <dgm:cxn modelId="{0D91D6EB-56EC-4519-B9C1-F2FA8A0B3ED8}" type="presOf" srcId="{B8DB3475-3F99-4D87-A34F-C6DAA9CED3F4}" destId="{0779EC61-0C18-4732-A22F-26594590C5CC}" srcOrd="0" destOrd="3" presId="urn:microsoft.com/office/officeart/2005/8/layout/hList1"/>
    <dgm:cxn modelId="{58B6A1F7-667D-46D4-9699-20C53431B9AB}" type="presOf" srcId="{58BF2542-D682-46FD-84CF-0122AE59B4F9}" destId="{A4DFE7BB-622E-4A5B-8F6C-38E3A62CB4D5}" srcOrd="0" destOrd="0" presId="urn:microsoft.com/office/officeart/2005/8/layout/hList1"/>
    <dgm:cxn modelId="{DA65C6B4-9A2A-4608-9675-6A539D4BECDF}" srcId="{5B03BBC8-8F72-401D-ACA8-354ACA6C725C}" destId="{D609EDC7-4A85-42BC-A8F6-2EBC248E0CC7}" srcOrd="1" destOrd="0" parTransId="{D6EEB81E-8482-4951-AEF1-A93D753F6D90}" sibTransId="{413596E7-9D7E-43B0-AFFF-A206498334E2}"/>
    <dgm:cxn modelId="{63B7B4A9-66DD-4BE7-8E81-EEB9C3A80A71}" srcId="{616D5D60-B8CE-43E6-9A7F-172C514DEE38}" destId="{F2B8A6E1-888B-439A-BF8D-E2B627F9D017}" srcOrd="1" destOrd="0" parTransId="{8977B4A6-6D2E-433F-AA64-CE8E6782DF68}" sibTransId="{253DB897-32A7-4AE8-B2A5-3157C5661B90}"/>
    <dgm:cxn modelId="{5C5F1FFA-6D15-40CF-9A2A-360F602BF1E8}" type="presOf" srcId="{D5FB752A-5A8F-45DD-84FF-E9D67307977F}" destId="{3C889F39-C48B-4A31-ACEF-AF91399D8575}" srcOrd="0" destOrd="0" presId="urn:microsoft.com/office/officeart/2005/8/layout/hList1"/>
    <dgm:cxn modelId="{6D3DE3B2-B196-4756-998A-119C587B57E4}" type="presOf" srcId="{F2B8A6E1-888B-439A-BF8D-E2B627F9D017}" destId="{BC1EE532-55DF-481E-915D-B3982D34AF99}" srcOrd="0" destOrd="1" presId="urn:microsoft.com/office/officeart/2005/8/layout/hList1"/>
    <dgm:cxn modelId="{744F6BF9-90CF-4E99-ABA5-EA728C735F45}" srcId="{6820CAF9-D8E7-4AA8-82A7-F2F7DDE44267}" destId="{E61199C4-011B-405C-B919-77728EE6F94E}" srcOrd="2" destOrd="0" parTransId="{BB38D813-4A4D-452A-9C2A-DF5BFD51B814}" sibTransId="{5E9F1503-927D-46BE-9B08-403D1426EB06}"/>
    <dgm:cxn modelId="{B16063B3-E5F6-40A2-B408-FAAEFC4C053E}" type="presOf" srcId="{616D5D60-B8CE-43E6-9A7F-172C514DEE38}" destId="{2BD113AE-7B91-409F-99DE-93567667E0D6}" srcOrd="0" destOrd="0" presId="urn:microsoft.com/office/officeart/2005/8/layout/hList1"/>
    <dgm:cxn modelId="{976FBF1B-01D1-40E0-845D-3A58C19D959E}" type="presOf" srcId="{661603DB-A38C-4C9F-8C27-D29B3C04D95C}" destId="{17E24B99-6C4A-4656-AAA9-78CB066697ED}" srcOrd="0" destOrd="0" presId="urn:microsoft.com/office/officeart/2005/8/layout/hList1"/>
    <dgm:cxn modelId="{23ECF369-224F-4B89-AA6F-9B5B42569008}" type="presOf" srcId="{68AEE1C0-9E5C-47E6-86E7-5BCB97017014}" destId="{3C889F39-C48B-4A31-ACEF-AF91399D8575}" srcOrd="0" destOrd="5" presId="urn:microsoft.com/office/officeart/2005/8/layout/hList1"/>
    <dgm:cxn modelId="{C7B8073E-4595-42C9-8934-CAB5A416556B}" srcId="{D609EDC7-4A85-42BC-A8F6-2EBC248E0CC7}" destId="{58BF2542-D682-46FD-84CF-0122AE59B4F9}" srcOrd="0" destOrd="0" parTransId="{F70EDB44-A27B-4D83-8FBF-0C85CD70A7A9}" sibTransId="{D04DD775-4039-4AC8-A377-5BAF12D3ABC5}"/>
    <dgm:cxn modelId="{38968350-C308-49F5-8671-75D997229A94}" type="presOf" srcId="{7A1152B1-EB9F-4A40-B5E2-C15D4D26906E}" destId="{97632A53-065A-4CF8-BEA8-BE886B9BEC6B}" srcOrd="0" destOrd="3" presId="urn:microsoft.com/office/officeart/2005/8/layout/hList1"/>
    <dgm:cxn modelId="{737794A1-8A96-4A54-AD76-414EEEAEC9DA}" srcId="{616D5D60-B8CE-43E6-9A7F-172C514DEE38}" destId="{CBCA5710-3D95-4E41-8D4D-6AA4A6713202}" srcOrd="4" destOrd="0" parTransId="{399D570C-3D9A-4671-828E-9194E0B6265B}" sibTransId="{9058F68C-C4D1-4C65-AC44-C05F9DC7FFC3}"/>
    <dgm:cxn modelId="{B47D54A9-D19E-4388-8C8A-40243B53DBCA}" type="presOf" srcId="{463298B5-329A-4721-B436-51A43ABBADB6}" destId="{BC1EE532-55DF-481E-915D-B3982D34AF99}" srcOrd="0" destOrd="2" presId="urn:microsoft.com/office/officeart/2005/8/layout/hList1"/>
    <dgm:cxn modelId="{93D62A08-8C47-4409-B42F-FE13496372A8}" srcId="{5B03BBC8-8F72-401D-ACA8-354ACA6C725C}" destId="{6820CAF9-D8E7-4AA8-82A7-F2F7DDE44267}" srcOrd="2" destOrd="0" parTransId="{58547F4C-150D-43A0-B99F-5321089A9A1F}" sibTransId="{B075BE47-FD3C-47A5-AD92-9104EBB4D3BD}"/>
    <dgm:cxn modelId="{C1363B3C-C6CA-4BD4-9D97-79E5C5AE5193}" srcId="{D609EDC7-4A85-42BC-A8F6-2EBC248E0CC7}" destId="{33AB59AA-7BA2-43BF-B2AB-83AF3C25A74D}" srcOrd="2" destOrd="0" parTransId="{051C9634-CDB7-487E-BA2C-79321B496364}" sibTransId="{A48E7AD9-FC5F-449B-845A-7D6400246DCD}"/>
    <dgm:cxn modelId="{CBB3A8A0-AA83-4F80-B098-944028B50D97}" type="presOf" srcId="{CBCA5710-3D95-4E41-8D4D-6AA4A6713202}" destId="{BC1EE532-55DF-481E-915D-B3982D34AF99}" srcOrd="0" destOrd="4" presId="urn:microsoft.com/office/officeart/2005/8/layout/hList1"/>
    <dgm:cxn modelId="{8DE6EFBB-95FF-4C83-8D8C-503DAA0D6B3E}" srcId="{616D5D60-B8CE-43E6-9A7F-172C514DEE38}" destId="{465ACB40-0E63-479E-A8FD-A806222BCBB5}" srcOrd="3" destOrd="0" parTransId="{D1B5D26D-CF75-48DA-8027-51231102842E}" sibTransId="{83411DE2-43B5-46FD-B55B-7A0D6B778A7A}"/>
    <dgm:cxn modelId="{421FC5D2-BB3A-4880-9D6C-27CF438CDB69}" type="presOf" srcId="{6820CAF9-D8E7-4AA8-82A7-F2F7DDE44267}" destId="{19C03F26-81F9-4421-A024-85F351819394}" srcOrd="0" destOrd="0" presId="urn:microsoft.com/office/officeart/2005/8/layout/hList1"/>
    <dgm:cxn modelId="{7F8E91BC-D4A1-4B17-83FE-9669F06AAB58}" srcId="{D609EDC7-4A85-42BC-A8F6-2EBC248E0CC7}" destId="{3A0A4A8B-09E6-4311-8D2A-9DC15AD36B2E}" srcOrd="4" destOrd="0" parTransId="{9841CC57-E3B0-4C8D-B820-34CC441EB1B7}" sibTransId="{2E85ED52-29B4-4457-8665-C2E8ABE768AC}"/>
    <dgm:cxn modelId="{160FCD24-B55F-4E93-953D-1A99493737F2}" type="presOf" srcId="{1486C77A-8461-448A-A8A6-1BF6DF8BD4AC}" destId="{97632A53-065A-4CF8-BEA8-BE886B9BEC6B}" srcOrd="0" destOrd="4" presId="urn:microsoft.com/office/officeart/2005/8/layout/hList1"/>
    <dgm:cxn modelId="{E43E96D3-D37C-4682-89BE-B64F0A7F6641}" type="presOf" srcId="{CF5F72A8-1902-41FF-A896-E63ADD7447F0}" destId="{97632A53-065A-4CF8-BEA8-BE886B9BEC6B}" srcOrd="0" destOrd="1" presId="urn:microsoft.com/office/officeart/2005/8/layout/hList1"/>
    <dgm:cxn modelId="{9112530C-B993-40FB-A177-162B4255C526}" type="presOf" srcId="{C92B84CD-3C3E-4101-98E6-940622DB57F9}" destId="{3C889F39-C48B-4A31-ACEF-AF91399D8575}" srcOrd="0" destOrd="1" presId="urn:microsoft.com/office/officeart/2005/8/layout/hList1"/>
    <dgm:cxn modelId="{8104D8A0-388E-4F4F-9310-DF65D2E45AB6}" type="presOf" srcId="{631F33AF-7306-423C-ADA2-83C9C2E8FF63}" destId="{0779EC61-0C18-4732-A22F-26594590C5CC}" srcOrd="0" destOrd="1" presId="urn:microsoft.com/office/officeart/2005/8/layout/hList1"/>
    <dgm:cxn modelId="{70064297-C4BC-4E94-87E4-F8397D487E7E}" srcId="{6820CAF9-D8E7-4AA8-82A7-F2F7DDE44267}" destId="{68AEE1C0-9E5C-47E6-86E7-5BCB97017014}" srcOrd="5" destOrd="0" parTransId="{6817C40E-DC2B-4AED-99EA-C618ECAABECF}" sibTransId="{6BF94FDA-46B1-443B-90FC-3A7967924F88}"/>
    <dgm:cxn modelId="{9FCAD3B8-49A8-4B88-BDD6-36C388F60AD9}" srcId="{616D5D60-B8CE-43E6-9A7F-172C514DEE38}" destId="{E0CE3F47-B7BA-4EBC-B137-F66F4269696C}" srcOrd="0" destOrd="0" parTransId="{1256E75B-5FBD-4A98-BC3E-C25D5843C7FD}" sibTransId="{D97975AE-50BB-4549-9ECE-F705CB432EA6}"/>
    <dgm:cxn modelId="{0EBCE845-2205-4181-80C6-B5F94D287687}" type="presOf" srcId="{BBDDEC73-7136-4812-997B-FFCC9EA1115E}" destId="{9338C168-1F42-4A8C-82D2-188CEE5D32C0}" srcOrd="0" destOrd="2" presId="urn:microsoft.com/office/officeart/2005/8/layout/hList1"/>
    <dgm:cxn modelId="{08F658B1-9C1D-456B-83BB-8E6C481A1915}" type="presOf" srcId="{FD66C647-0121-49EC-9B4E-731A5A5C14A2}" destId="{97632A53-065A-4CF8-BEA8-BE886B9BEC6B}" srcOrd="0" destOrd="5" presId="urn:microsoft.com/office/officeart/2005/8/layout/hList1"/>
    <dgm:cxn modelId="{C15304DD-E897-4B59-AABC-A543DDAFCCF3}" srcId="{D609EDC7-4A85-42BC-A8F6-2EBC248E0CC7}" destId="{BA00FA85-C713-4F2E-B840-47B75AFF7984}" srcOrd="3" destOrd="0" parTransId="{64C2CC79-43C2-49CC-898E-2DC6B1B5AFAA}" sibTransId="{1779870F-C5F1-457E-A42D-FC8C464A2B51}"/>
    <dgm:cxn modelId="{A3323133-3DA0-49ED-B30E-AFB5DF8CC3A2}" srcId="{D2F68E98-FF26-49F6-B8C1-F2B66566E816}" destId="{CF5F72A8-1902-41FF-A896-E63ADD7447F0}" srcOrd="1" destOrd="0" parTransId="{795FA762-26B2-4277-B9E4-949F6899CFF9}" sibTransId="{7D4B77B3-5017-4271-BC03-830EE672F31E}"/>
    <dgm:cxn modelId="{A64BCDCF-4152-4656-8C1F-3D943221E952}" type="presOf" srcId="{93932756-8E2D-4307-B97C-C1FA70A42B0B}" destId="{0779EC61-0C18-4732-A22F-26594590C5CC}" srcOrd="0" destOrd="0" presId="urn:microsoft.com/office/officeart/2005/8/layout/hList1"/>
    <dgm:cxn modelId="{3285734E-9648-481B-93D0-41E4AC0E348E}" srcId="{9B618FC3-2BE8-4264-87E6-3AAFA1469DFF}" destId="{DC5DD91B-A3BF-482A-BE04-21FFCBF11456}" srcOrd="0" destOrd="0" parTransId="{BEFB12E6-2480-4209-9AC8-EBEC69A8971D}" sibTransId="{BF287C53-B3E8-4783-A67C-9F4E78C17DF5}"/>
    <dgm:cxn modelId="{57909BA8-73D3-4E43-A56F-2F43EA9D4FE6}" srcId="{D2F68E98-FF26-49F6-B8C1-F2B66566E816}" destId="{FD66C647-0121-49EC-9B4E-731A5A5C14A2}" srcOrd="5" destOrd="0" parTransId="{44901F1A-4A80-4F81-A6AE-C168212678C4}" sibTransId="{355C2F0D-CA46-4CC7-8D7D-DE3667D942A0}"/>
    <dgm:cxn modelId="{3512C74A-FA59-4217-AD31-44BA096FECAA}" srcId="{D609EDC7-4A85-42BC-A8F6-2EBC248E0CC7}" destId="{165A606C-143C-4A85-868B-72760C9D5B7B}" srcOrd="5" destOrd="0" parTransId="{6F76AD6D-5034-490C-8C84-D01153521BBF}" sibTransId="{CA96BACC-2641-418C-810B-AC058A3144AC}"/>
    <dgm:cxn modelId="{C24077D8-43A7-4242-BF10-28ECF2C6A597}" type="presOf" srcId="{3A0A4A8B-09E6-4311-8D2A-9DC15AD36B2E}" destId="{A4DFE7BB-622E-4A5B-8F6C-38E3A62CB4D5}" srcOrd="0" destOrd="4" presId="urn:microsoft.com/office/officeart/2005/8/layout/hList1"/>
    <dgm:cxn modelId="{104240B7-1AFB-4478-B220-60569A8260BF}" type="presOf" srcId="{BA00FA85-C713-4F2E-B840-47B75AFF7984}" destId="{A4DFE7BB-622E-4A5B-8F6C-38E3A62CB4D5}" srcOrd="0" destOrd="3" presId="urn:microsoft.com/office/officeart/2005/8/layout/hList1"/>
    <dgm:cxn modelId="{6B98F72B-1346-403A-B910-DA0A4B3904D8}" type="presOf" srcId="{671670CE-26D8-4B98-BDEA-ABDE4546CACB}" destId="{97632A53-065A-4CF8-BEA8-BE886B9BEC6B}" srcOrd="0" destOrd="0" presId="urn:microsoft.com/office/officeart/2005/8/layout/hList1"/>
    <dgm:cxn modelId="{F44E158F-6F99-4664-A8C8-7759AB50BF2C}" type="presOf" srcId="{DC5DD91B-A3BF-482A-BE04-21FFCBF11456}" destId="{9338C168-1F42-4A8C-82D2-188CEE5D32C0}" srcOrd="0" destOrd="0" presId="urn:microsoft.com/office/officeart/2005/8/layout/hList1"/>
    <dgm:cxn modelId="{65D22627-3C7C-4D3C-B4C5-8834115F04FA}" srcId="{5B03BBC8-8F72-401D-ACA8-354ACA6C725C}" destId="{9B618FC3-2BE8-4264-87E6-3AAFA1469DFF}" srcOrd="3" destOrd="0" parTransId="{059748DB-E796-485B-9B0E-D8A0213FB268}" sibTransId="{9375E194-F230-4B04-BD7F-29D2D9B6FF99}"/>
    <dgm:cxn modelId="{A75766F3-5615-4845-B0CC-CCBC0DAE6F5F}" srcId="{661603DB-A38C-4C9F-8C27-D29B3C04D95C}" destId="{93932756-8E2D-4307-B97C-C1FA70A42B0B}" srcOrd="0" destOrd="0" parTransId="{EA1E0345-1E3B-425F-8D1B-760898D7B2DA}" sibTransId="{18CD44EB-6741-4C84-8B83-CBFDD4AAB98B}"/>
    <dgm:cxn modelId="{CCBBEFEC-8875-4012-A8D6-CE9B8A880F30}" srcId="{5B03BBC8-8F72-401D-ACA8-354ACA6C725C}" destId="{D2F68E98-FF26-49F6-B8C1-F2B66566E816}" srcOrd="0" destOrd="0" parTransId="{EF59AA48-AD9C-4B5A-AEB7-033A21732C3C}" sibTransId="{4CA5DC61-3158-4CAA-B6EE-FBE3C40D634F}"/>
    <dgm:cxn modelId="{9A5B1756-2B6D-4ACC-A787-6D33F62705BF}" type="presOf" srcId="{D2F68E98-FF26-49F6-B8C1-F2B66566E816}" destId="{E3C57310-2534-4BF9-A611-97BEB266AE41}" srcOrd="0" destOrd="0" presId="urn:microsoft.com/office/officeart/2005/8/layout/hList1"/>
    <dgm:cxn modelId="{BC023E38-1DE3-4A77-A99B-31B366C6F8CE}" type="presOf" srcId="{95B90FB9-5C7A-4AE2-B4A1-26DC366DA4D6}" destId="{A4DFE7BB-622E-4A5B-8F6C-38E3A62CB4D5}" srcOrd="0" destOrd="1" presId="urn:microsoft.com/office/officeart/2005/8/layout/hList1"/>
    <dgm:cxn modelId="{93DB117A-839D-4A54-8233-9E803E8BE6A7}" type="presOf" srcId="{2BABCE62-FC75-4559-B9DB-AD471464BA4E}" destId="{97632A53-065A-4CF8-BEA8-BE886B9BEC6B}" srcOrd="0" destOrd="2" presId="urn:microsoft.com/office/officeart/2005/8/layout/hList1"/>
    <dgm:cxn modelId="{777250CA-7576-482B-82AB-513725B80748}" srcId="{6820CAF9-D8E7-4AA8-82A7-F2F7DDE44267}" destId="{C92B84CD-3C3E-4101-98E6-940622DB57F9}" srcOrd="1" destOrd="0" parTransId="{B6FA332A-C999-4BA7-9710-9066863FCF0B}" sibTransId="{7021C02A-20B9-4EC3-9EF5-D01A0D88F2EF}"/>
    <dgm:cxn modelId="{40C328EE-6AD4-42BA-B0C2-BFBA5F6D156D}" srcId="{5B03BBC8-8F72-401D-ACA8-354ACA6C725C}" destId="{616D5D60-B8CE-43E6-9A7F-172C514DEE38}" srcOrd="4" destOrd="0" parTransId="{C8024F52-7F05-4422-94E1-E5772825012B}" sibTransId="{BABFEAC0-2778-4741-B201-D32915F8347C}"/>
    <dgm:cxn modelId="{F6821E2C-1D81-4FBF-864E-00D85EE77454}" type="presOf" srcId="{718C0946-DF16-4CF6-8CED-D03057178C78}" destId="{9338C168-1F42-4A8C-82D2-188CEE5D32C0}" srcOrd="0" destOrd="3" presId="urn:microsoft.com/office/officeart/2005/8/layout/hList1"/>
    <dgm:cxn modelId="{A3438E94-F37E-406C-86E3-F0B31AA3C3B0}" type="presParOf" srcId="{D9DD7504-8C7F-4049-93E2-FB474AAFCA6C}" destId="{42B255B0-5C0E-4083-ABBE-75B08630EB42}" srcOrd="0" destOrd="0" presId="urn:microsoft.com/office/officeart/2005/8/layout/hList1"/>
    <dgm:cxn modelId="{F94CEE9E-E670-4265-851E-36263BE8049D}" type="presParOf" srcId="{42B255B0-5C0E-4083-ABBE-75B08630EB42}" destId="{E3C57310-2534-4BF9-A611-97BEB266AE41}" srcOrd="0" destOrd="0" presId="urn:microsoft.com/office/officeart/2005/8/layout/hList1"/>
    <dgm:cxn modelId="{BEDEEF50-ABFB-44D9-96A0-A8E54077A460}" type="presParOf" srcId="{42B255B0-5C0E-4083-ABBE-75B08630EB42}" destId="{97632A53-065A-4CF8-BEA8-BE886B9BEC6B}" srcOrd="1" destOrd="0" presId="urn:microsoft.com/office/officeart/2005/8/layout/hList1"/>
    <dgm:cxn modelId="{60EA2225-B9B8-4166-99D4-E281D3A795B4}" type="presParOf" srcId="{D9DD7504-8C7F-4049-93E2-FB474AAFCA6C}" destId="{35460BE1-56E7-45BC-A425-7E2818E2B495}" srcOrd="1" destOrd="0" presId="urn:microsoft.com/office/officeart/2005/8/layout/hList1"/>
    <dgm:cxn modelId="{5B944D46-AFAC-49A6-B01E-44565E069006}" type="presParOf" srcId="{D9DD7504-8C7F-4049-93E2-FB474AAFCA6C}" destId="{77145FC2-3308-495C-94C7-B3D1410B984B}" srcOrd="2" destOrd="0" presId="urn:microsoft.com/office/officeart/2005/8/layout/hList1"/>
    <dgm:cxn modelId="{AE13EC42-13A8-4C3A-B583-4F4CB21B65C5}" type="presParOf" srcId="{77145FC2-3308-495C-94C7-B3D1410B984B}" destId="{885D2555-1452-4DBB-8653-0F4675DFAD60}" srcOrd="0" destOrd="0" presId="urn:microsoft.com/office/officeart/2005/8/layout/hList1"/>
    <dgm:cxn modelId="{45FD3DE8-C0E4-48B4-807D-CF39E9D1FA64}" type="presParOf" srcId="{77145FC2-3308-495C-94C7-B3D1410B984B}" destId="{A4DFE7BB-622E-4A5B-8F6C-38E3A62CB4D5}" srcOrd="1" destOrd="0" presId="urn:microsoft.com/office/officeart/2005/8/layout/hList1"/>
    <dgm:cxn modelId="{921B5C6B-40DE-42C5-982C-00D65A131ED9}" type="presParOf" srcId="{D9DD7504-8C7F-4049-93E2-FB474AAFCA6C}" destId="{F93DA1AD-DA96-439C-A645-DDD64F8FA84D}" srcOrd="3" destOrd="0" presId="urn:microsoft.com/office/officeart/2005/8/layout/hList1"/>
    <dgm:cxn modelId="{5D5D7025-49B7-436E-A55E-E2CAA91592DE}" type="presParOf" srcId="{D9DD7504-8C7F-4049-93E2-FB474AAFCA6C}" destId="{91DDFFF8-B296-4F81-818B-9CE36BC1D401}" srcOrd="4" destOrd="0" presId="urn:microsoft.com/office/officeart/2005/8/layout/hList1"/>
    <dgm:cxn modelId="{E9048CE1-000C-4038-8E4C-1EB65C3FB213}" type="presParOf" srcId="{91DDFFF8-B296-4F81-818B-9CE36BC1D401}" destId="{19C03F26-81F9-4421-A024-85F351819394}" srcOrd="0" destOrd="0" presId="urn:microsoft.com/office/officeart/2005/8/layout/hList1"/>
    <dgm:cxn modelId="{0156CA7D-5503-4C2E-9521-6AC554EF7D74}" type="presParOf" srcId="{91DDFFF8-B296-4F81-818B-9CE36BC1D401}" destId="{3C889F39-C48B-4A31-ACEF-AF91399D8575}" srcOrd="1" destOrd="0" presId="urn:microsoft.com/office/officeart/2005/8/layout/hList1"/>
    <dgm:cxn modelId="{7FA67E9A-DAC1-42EF-894F-779593F97A64}" type="presParOf" srcId="{D9DD7504-8C7F-4049-93E2-FB474AAFCA6C}" destId="{43A04DA5-9724-4ED9-9F9B-C7838F12003C}" srcOrd="5" destOrd="0" presId="urn:microsoft.com/office/officeart/2005/8/layout/hList1"/>
    <dgm:cxn modelId="{4EB87DE5-2630-4225-ACBB-518BC401118D}" type="presParOf" srcId="{D9DD7504-8C7F-4049-93E2-FB474AAFCA6C}" destId="{D48E9EB6-D478-49C6-8D56-C79D348BA5E3}" srcOrd="6" destOrd="0" presId="urn:microsoft.com/office/officeart/2005/8/layout/hList1"/>
    <dgm:cxn modelId="{348D514E-F547-49A2-9FFD-9412C9434AD6}" type="presParOf" srcId="{D48E9EB6-D478-49C6-8D56-C79D348BA5E3}" destId="{5D42712E-C5FD-4318-9BC8-8C399B34D18D}" srcOrd="0" destOrd="0" presId="urn:microsoft.com/office/officeart/2005/8/layout/hList1"/>
    <dgm:cxn modelId="{29E5280D-0584-4BD6-A222-0F3D53A7EE9D}" type="presParOf" srcId="{D48E9EB6-D478-49C6-8D56-C79D348BA5E3}" destId="{9338C168-1F42-4A8C-82D2-188CEE5D32C0}" srcOrd="1" destOrd="0" presId="urn:microsoft.com/office/officeart/2005/8/layout/hList1"/>
    <dgm:cxn modelId="{66281244-FC51-4200-B59E-7E6E663A11B4}" type="presParOf" srcId="{D9DD7504-8C7F-4049-93E2-FB474AAFCA6C}" destId="{7970623A-A083-4613-B48B-1F399D76B558}" srcOrd="7" destOrd="0" presId="urn:microsoft.com/office/officeart/2005/8/layout/hList1"/>
    <dgm:cxn modelId="{704C29F7-B091-422F-8FCC-9996BDBB4D12}" type="presParOf" srcId="{D9DD7504-8C7F-4049-93E2-FB474AAFCA6C}" destId="{E66BD639-2C4C-43EB-97D4-5B17D43FC467}" srcOrd="8" destOrd="0" presId="urn:microsoft.com/office/officeart/2005/8/layout/hList1"/>
    <dgm:cxn modelId="{3C9C883D-F293-4F9A-BCAF-3A4BB4586E43}" type="presParOf" srcId="{E66BD639-2C4C-43EB-97D4-5B17D43FC467}" destId="{2BD113AE-7B91-409F-99DE-93567667E0D6}" srcOrd="0" destOrd="0" presId="urn:microsoft.com/office/officeart/2005/8/layout/hList1"/>
    <dgm:cxn modelId="{8DAA8150-662E-4671-BDB6-64D13CD2CBD3}" type="presParOf" srcId="{E66BD639-2C4C-43EB-97D4-5B17D43FC467}" destId="{BC1EE532-55DF-481E-915D-B3982D34AF99}" srcOrd="1" destOrd="0" presId="urn:microsoft.com/office/officeart/2005/8/layout/hList1"/>
    <dgm:cxn modelId="{FEC1B95D-9791-4ECD-A968-DD3A80098988}" type="presParOf" srcId="{D9DD7504-8C7F-4049-93E2-FB474AAFCA6C}" destId="{F7375A50-8642-490E-AB40-0085A1DD77C8}" srcOrd="9" destOrd="0" presId="urn:microsoft.com/office/officeart/2005/8/layout/hList1"/>
    <dgm:cxn modelId="{F6A0C3A2-9C67-42F4-9FDE-0B68075F4E0C}" type="presParOf" srcId="{D9DD7504-8C7F-4049-93E2-FB474AAFCA6C}" destId="{5F331275-930F-4698-AF90-B3D049B72806}" srcOrd="10" destOrd="0" presId="urn:microsoft.com/office/officeart/2005/8/layout/hList1"/>
    <dgm:cxn modelId="{79966E2B-9411-4468-8E47-1390DC787BEB}" type="presParOf" srcId="{5F331275-930F-4698-AF90-B3D049B72806}" destId="{17E24B99-6C4A-4656-AAA9-78CB066697ED}" srcOrd="0" destOrd="0" presId="urn:microsoft.com/office/officeart/2005/8/layout/hList1"/>
    <dgm:cxn modelId="{5FC36D91-91EF-47CB-93CF-ED4DA2690262}" type="presParOf" srcId="{5F331275-930F-4698-AF90-B3D049B72806}" destId="{0779EC61-0C18-4732-A22F-26594590C5C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D63160-BEF5-4890-9670-DCC9F8723AD4}"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US"/>
        </a:p>
      </dgm:t>
    </dgm:pt>
    <dgm:pt modelId="{B0C3635F-7C96-4312-8702-B681B1414379}">
      <dgm:prSet custT="1"/>
      <dgm:spPr/>
      <dgm:t>
        <a:bodyPr/>
        <a:lstStyle/>
        <a:p>
          <a:pPr algn="ctr" rtl="0"/>
          <a:r>
            <a:rPr lang="en-US" sz="1600" b="1" dirty="0" smtClean="0"/>
            <a:t> Flipped Classroom</a:t>
          </a:r>
          <a:endParaRPr lang="en-US" sz="1600" b="1" dirty="0"/>
        </a:p>
      </dgm:t>
    </dgm:pt>
    <dgm:pt modelId="{18861DE2-EB62-48B1-9D3E-42F151236DE8}" type="parTrans" cxnId="{644153AB-B29E-4EE5-AEE5-F74E5F61AB37}">
      <dgm:prSet/>
      <dgm:spPr/>
      <dgm:t>
        <a:bodyPr/>
        <a:lstStyle/>
        <a:p>
          <a:pPr algn="ctr"/>
          <a:endParaRPr lang="en-US" sz="2800" b="1"/>
        </a:p>
      </dgm:t>
    </dgm:pt>
    <dgm:pt modelId="{12B404A1-D24D-479E-8CC4-58037AA33550}" type="sibTrans" cxnId="{644153AB-B29E-4EE5-AEE5-F74E5F61AB37}">
      <dgm:prSet/>
      <dgm:spPr/>
      <dgm:t>
        <a:bodyPr/>
        <a:lstStyle/>
        <a:p>
          <a:pPr algn="ctr"/>
          <a:endParaRPr lang="en-US" sz="2800" b="1"/>
        </a:p>
      </dgm:t>
    </dgm:pt>
    <dgm:pt modelId="{7A52E315-31D7-46A6-AB7E-95A6C797DA65}">
      <dgm:prSet custT="1"/>
      <dgm:spPr/>
      <dgm:t>
        <a:bodyPr/>
        <a:lstStyle/>
        <a:p>
          <a:pPr algn="ctr" rtl="0"/>
          <a:r>
            <a:rPr lang="en-US" sz="1600" b="1" dirty="0" smtClean="0"/>
            <a:t>Video Blogs / Journals</a:t>
          </a:r>
          <a:endParaRPr lang="en-US" sz="1600" b="1" dirty="0"/>
        </a:p>
      </dgm:t>
    </dgm:pt>
    <dgm:pt modelId="{8B31A770-AD00-422B-B15C-B6B2DDEB857D}" type="parTrans" cxnId="{422C568B-0549-4812-A40F-2BC5B5A41EB8}">
      <dgm:prSet/>
      <dgm:spPr/>
      <dgm:t>
        <a:bodyPr/>
        <a:lstStyle/>
        <a:p>
          <a:pPr algn="ctr"/>
          <a:endParaRPr lang="en-US" sz="2800" b="1"/>
        </a:p>
      </dgm:t>
    </dgm:pt>
    <dgm:pt modelId="{F16A1220-DBEF-402B-ABDB-578DD5DEB43F}" type="sibTrans" cxnId="{422C568B-0549-4812-A40F-2BC5B5A41EB8}">
      <dgm:prSet/>
      <dgm:spPr/>
      <dgm:t>
        <a:bodyPr/>
        <a:lstStyle/>
        <a:p>
          <a:pPr algn="ctr"/>
          <a:endParaRPr lang="en-US" sz="2800" b="1"/>
        </a:p>
      </dgm:t>
    </dgm:pt>
    <dgm:pt modelId="{1B1FB5D8-CEBC-4A8F-8CD8-65A74EF18E8B}">
      <dgm:prSet custT="1"/>
      <dgm:spPr/>
      <dgm:t>
        <a:bodyPr/>
        <a:lstStyle/>
        <a:p>
          <a:pPr algn="ctr" rtl="0"/>
          <a:r>
            <a:rPr lang="en-US" sz="1600" b="1" dirty="0" smtClean="0"/>
            <a:t>Informational Video</a:t>
          </a:r>
          <a:endParaRPr lang="en-US" sz="1600" b="1" dirty="0"/>
        </a:p>
      </dgm:t>
    </dgm:pt>
    <dgm:pt modelId="{5A3BECB3-E048-4FDD-A8BC-0BCCC2BD6A80}" type="parTrans" cxnId="{3B16C8E1-2A96-4AAB-A24A-A1B276908B21}">
      <dgm:prSet/>
      <dgm:spPr/>
      <dgm:t>
        <a:bodyPr/>
        <a:lstStyle/>
        <a:p>
          <a:pPr algn="ctr"/>
          <a:endParaRPr lang="en-US" sz="2800" b="1"/>
        </a:p>
      </dgm:t>
    </dgm:pt>
    <dgm:pt modelId="{0D0BD864-C2DE-43ED-B64D-76ECBD8FE237}" type="sibTrans" cxnId="{3B16C8E1-2A96-4AAB-A24A-A1B276908B21}">
      <dgm:prSet/>
      <dgm:spPr/>
      <dgm:t>
        <a:bodyPr/>
        <a:lstStyle/>
        <a:p>
          <a:pPr algn="ctr"/>
          <a:endParaRPr lang="en-US" sz="2800" b="1"/>
        </a:p>
      </dgm:t>
    </dgm:pt>
    <dgm:pt modelId="{3E820F27-6A43-4C98-88C2-EDA61F1E14F1}">
      <dgm:prSet custT="1"/>
      <dgm:spPr/>
      <dgm:t>
        <a:bodyPr/>
        <a:lstStyle/>
        <a:p>
          <a:pPr algn="ctr" rtl="0"/>
          <a:r>
            <a:rPr lang="en-US" sz="1600" b="1" dirty="0" smtClean="0"/>
            <a:t>Problem Based Learning</a:t>
          </a:r>
          <a:endParaRPr lang="en-US" sz="1600" b="1" dirty="0"/>
        </a:p>
      </dgm:t>
    </dgm:pt>
    <dgm:pt modelId="{3390A8BD-C44A-4EF5-8B7B-9A49E0438816}" type="parTrans" cxnId="{FDEB6BFB-418B-4017-BFD1-8E16C9716251}">
      <dgm:prSet/>
      <dgm:spPr/>
      <dgm:t>
        <a:bodyPr/>
        <a:lstStyle/>
        <a:p>
          <a:pPr algn="ctr"/>
          <a:endParaRPr lang="en-US" sz="2800" b="1"/>
        </a:p>
      </dgm:t>
    </dgm:pt>
    <dgm:pt modelId="{3FBEFD42-BDF3-4AFD-B060-DC5D65F002CF}" type="sibTrans" cxnId="{FDEB6BFB-418B-4017-BFD1-8E16C9716251}">
      <dgm:prSet/>
      <dgm:spPr/>
      <dgm:t>
        <a:bodyPr/>
        <a:lstStyle/>
        <a:p>
          <a:pPr algn="ctr"/>
          <a:endParaRPr lang="en-US" sz="2800" b="1"/>
        </a:p>
      </dgm:t>
    </dgm:pt>
    <dgm:pt modelId="{CE1A6029-68B5-4558-9783-7D52956A5EC6}">
      <dgm:prSet custT="1"/>
      <dgm:spPr/>
      <dgm:t>
        <a:bodyPr/>
        <a:lstStyle/>
        <a:p>
          <a:pPr algn="ctr" rtl="0"/>
          <a:r>
            <a:rPr lang="en-US" sz="1600" b="1" dirty="0" smtClean="0"/>
            <a:t>Live Video Streams</a:t>
          </a:r>
          <a:endParaRPr lang="en-US" sz="1600" b="1" dirty="0"/>
        </a:p>
      </dgm:t>
    </dgm:pt>
    <dgm:pt modelId="{C3E5C5BA-1855-4127-A373-0780EFCFEEED}" type="parTrans" cxnId="{C9384F30-2658-45C4-AF22-E05EC525BFAB}">
      <dgm:prSet/>
      <dgm:spPr/>
      <dgm:t>
        <a:bodyPr/>
        <a:lstStyle/>
        <a:p>
          <a:pPr algn="ctr"/>
          <a:endParaRPr lang="en-US" sz="2800" b="1"/>
        </a:p>
      </dgm:t>
    </dgm:pt>
    <dgm:pt modelId="{373B3950-812B-4E40-B1CF-9F7CA57FBAC0}" type="sibTrans" cxnId="{C9384F30-2658-45C4-AF22-E05EC525BFAB}">
      <dgm:prSet/>
      <dgm:spPr/>
      <dgm:t>
        <a:bodyPr/>
        <a:lstStyle/>
        <a:p>
          <a:pPr algn="ctr"/>
          <a:endParaRPr lang="en-US" sz="2800" b="1"/>
        </a:p>
      </dgm:t>
    </dgm:pt>
    <dgm:pt modelId="{9893EE0B-0419-40B3-B204-51AE6DE5667A}">
      <dgm:prSet custT="1"/>
      <dgm:spPr/>
      <dgm:t>
        <a:bodyPr/>
        <a:lstStyle/>
        <a:p>
          <a:pPr algn="ctr" rtl="0"/>
          <a:r>
            <a:rPr lang="en-US" sz="1600" b="1" dirty="0" smtClean="0"/>
            <a:t>Video As Scaffolding</a:t>
          </a:r>
          <a:endParaRPr lang="en-US" sz="1600" b="1" dirty="0"/>
        </a:p>
      </dgm:t>
    </dgm:pt>
    <dgm:pt modelId="{5FBCA88C-E558-47B5-8879-B6E06B76B318}" type="parTrans" cxnId="{3168C3D9-A373-4579-B34D-B9C81E70937F}">
      <dgm:prSet/>
      <dgm:spPr/>
      <dgm:t>
        <a:bodyPr/>
        <a:lstStyle/>
        <a:p>
          <a:pPr algn="ctr"/>
          <a:endParaRPr lang="en-US" sz="2800" b="1"/>
        </a:p>
      </dgm:t>
    </dgm:pt>
    <dgm:pt modelId="{D98CEAC7-89C1-4530-A4A8-E9BBC3F96F2F}" type="sibTrans" cxnId="{3168C3D9-A373-4579-B34D-B9C81E70937F}">
      <dgm:prSet/>
      <dgm:spPr/>
      <dgm:t>
        <a:bodyPr/>
        <a:lstStyle/>
        <a:p>
          <a:pPr algn="ctr"/>
          <a:endParaRPr lang="en-US" sz="2800" b="1"/>
        </a:p>
      </dgm:t>
    </dgm:pt>
    <dgm:pt modelId="{BD694E88-DEFB-4880-ACE5-50F58DC78829}">
      <dgm:prSet custT="1"/>
      <dgm:spPr/>
      <dgm:t>
        <a:bodyPr/>
        <a:lstStyle/>
        <a:p>
          <a:pPr algn="ctr" rtl="0"/>
          <a:r>
            <a:rPr lang="en-US" sz="1600" b="1" dirty="0" smtClean="0"/>
            <a:t>Case studies – anchored instruction</a:t>
          </a:r>
          <a:endParaRPr lang="en-US" sz="1600" b="1" dirty="0"/>
        </a:p>
      </dgm:t>
    </dgm:pt>
    <dgm:pt modelId="{D7A73272-3ECF-428A-8CFE-86895549E602}" type="parTrans" cxnId="{00342FD2-FAC2-4CD6-8428-3D4E989B837E}">
      <dgm:prSet/>
      <dgm:spPr/>
      <dgm:t>
        <a:bodyPr/>
        <a:lstStyle/>
        <a:p>
          <a:pPr algn="ctr"/>
          <a:endParaRPr lang="en-US" sz="2800" b="1"/>
        </a:p>
      </dgm:t>
    </dgm:pt>
    <dgm:pt modelId="{113CE5E6-04F0-49EA-A7F5-A24A2A6B1950}" type="sibTrans" cxnId="{00342FD2-FAC2-4CD6-8428-3D4E989B837E}">
      <dgm:prSet/>
      <dgm:spPr/>
      <dgm:t>
        <a:bodyPr/>
        <a:lstStyle/>
        <a:p>
          <a:pPr algn="ctr"/>
          <a:endParaRPr lang="en-US" sz="2800" b="1"/>
        </a:p>
      </dgm:t>
    </dgm:pt>
    <dgm:pt modelId="{B873BC2E-741D-452E-859C-38463CA4AF43}">
      <dgm:prSet custT="1"/>
      <dgm:spPr/>
      <dgm:t>
        <a:bodyPr/>
        <a:lstStyle/>
        <a:p>
          <a:pPr algn="ctr" rtl="0"/>
          <a:endParaRPr lang="en-US" sz="1100" b="1" dirty="0"/>
        </a:p>
      </dgm:t>
    </dgm:pt>
    <dgm:pt modelId="{01B1905C-F726-4AEE-8E6B-F4FDEA4A3262}" type="parTrans" cxnId="{9EC5DF28-69E8-49F9-A721-5AF648C39FCC}">
      <dgm:prSet/>
      <dgm:spPr/>
      <dgm:t>
        <a:bodyPr/>
        <a:lstStyle/>
        <a:p>
          <a:pPr algn="ctr"/>
          <a:endParaRPr lang="en-US" sz="2800" b="1"/>
        </a:p>
      </dgm:t>
    </dgm:pt>
    <dgm:pt modelId="{DB9628C4-C482-4E74-A90D-19215301B6DA}" type="sibTrans" cxnId="{9EC5DF28-69E8-49F9-A721-5AF648C39FCC}">
      <dgm:prSet/>
      <dgm:spPr/>
      <dgm:t>
        <a:bodyPr/>
        <a:lstStyle/>
        <a:p>
          <a:pPr algn="ctr"/>
          <a:endParaRPr lang="en-US" sz="2800" b="1"/>
        </a:p>
      </dgm:t>
    </dgm:pt>
    <dgm:pt modelId="{F35B202F-BA9D-4264-B318-223C8D957DF1}" type="pres">
      <dgm:prSet presAssocID="{91D63160-BEF5-4890-9670-DCC9F8723AD4}" presName="Name0" presStyleCnt="0">
        <dgm:presLayoutVars>
          <dgm:chMax/>
          <dgm:chPref/>
          <dgm:dir/>
          <dgm:animLvl val="lvl"/>
          <dgm:resizeHandles val="exact"/>
        </dgm:presLayoutVars>
      </dgm:prSet>
      <dgm:spPr/>
    </dgm:pt>
    <dgm:pt modelId="{BC21E944-5271-494D-A01C-E2A2CB189188}" type="pres">
      <dgm:prSet presAssocID="{1B1FB5D8-CEBC-4A8F-8CD8-65A74EF18E8B}" presName="composite" presStyleCnt="0"/>
      <dgm:spPr/>
    </dgm:pt>
    <dgm:pt modelId="{1C00E70C-E3B9-45A2-A4A9-5AEC27477A42}" type="pres">
      <dgm:prSet presAssocID="{1B1FB5D8-CEBC-4A8F-8CD8-65A74EF18E8B}" presName="Image" presStyleLbl="alignNod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pt>
    <dgm:pt modelId="{772D38B4-BC2A-44D4-90A2-262FF5317888}" type="pres">
      <dgm:prSet presAssocID="{1B1FB5D8-CEBC-4A8F-8CD8-65A74EF18E8B}" presName="Accent" presStyleLbl="parChTrans1D1" presStyleIdx="0" presStyleCnt="7"/>
      <dgm:spPr/>
    </dgm:pt>
    <dgm:pt modelId="{3B23B60E-D644-425F-90D0-C74F391303EA}" type="pres">
      <dgm:prSet presAssocID="{1B1FB5D8-CEBC-4A8F-8CD8-65A74EF18E8B}" presName="Parent" presStyleLbl="revTx" presStyleIdx="0" presStyleCnt="7">
        <dgm:presLayoutVars>
          <dgm:chMax val="0"/>
          <dgm:chPref val="0"/>
          <dgm:bulletEnabled val="1"/>
        </dgm:presLayoutVars>
      </dgm:prSet>
      <dgm:spPr/>
      <dgm:t>
        <a:bodyPr/>
        <a:lstStyle/>
        <a:p>
          <a:endParaRPr lang="en-US"/>
        </a:p>
      </dgm:t>
    </dgm:pt>
    <dgm:pt modelId="{852BBADE-C365-41C5-BDD1-1ECD49012FB2}" type="pres">
      <dgm:prSet presAssocID="{0D0BD864-C2DE-43ED-B64D-76ECBD8FE237}" presName="sibTrans" presStyleCnt="0"/>
      <dgm:spPr/>
    </dgm:pt>
    <dgm:pt modelId="{154F51FD-6A35-444F-93C6-295C4C2B3699}" type="pres">
      <dgm:prSet presAssocID="{B0C3635F-7C96-4312-8702-B681B1414379}" presName="composite" presStyleCnt="0"/>
      <dgm:spPr/>
    </dgm:pt>
    <dgm:pt modelId="{B82758BB-0061-43DD-9F1C-3377A4407329}" type="pres">
      <dgm:prSet presAssocID="{B0C3635F-7C96-4312-8702-B681B1414379}" presName="Image" presStyleLbl="alignNod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192B7CDA-38C1-4F25-89BF-936563E76CFA}" type="pres">
      <dgm:prSet presAssocID="{B0C3635F-7C96-4312-8702-B681B1414379}" presName="Accent" presStyleLbl="parChTrans1D1" presStyleIdx="1" presStyleCnt="7"/>
      <dgm:spPr/>
    </dgm:pt>
    <dgm:pt modelId="{AEBA85A1-840B-487F-9640-153D58872071}" type="pres">
      <dgm:prSet presAssocID="{B0C3635F-7C96-4312-8702-B681B1414379}" presName="Parent" presStyleLbl="revTx" presStyleIdx="1" presStyleCnt="7">
        <dgm:presLayoutVars>
          <dgm:chMax val="0"/>
          <dgm:chPref val="0"/>
          <dgm:bulletEnabled val="1"/>
        </dgm:presLayoutVars>
      </dgm:prSet>
      <dgm:spPr/>
      <dgm:t>
        <a:bodyPr/>
        <a:lstStyle/>
        <a:p>
          <a:endParaRPr lang="en-US"/>
        </a:p>
      </dgm:t>
    </dgm:pt>
    <dgm:pt modelId="{B19394B9-E806-4F8D-9C9F-755C0CD55B92}" type="pres">
      <dgm:prSet presAssocID="{12B404A1-D24D-479E-8CC4-58037AA33550}" presName="sibTrans" presStyleCnt="0"/>
      <dgm:spPr/>
    </dgm:pt>
    <dgm:pt modelId="{F40DAFD7-C856-4885-8B29-9A65C8FFA8A1}" type="pres">
      <dgm:prSet presAssocID="{7A52E315-31D7-46A6-AB7E-95A6C797DA65}" presName="composite" presStyleCnt="0"/>
      <dgm:spPr/>
    </dgm:pt>
    <dgm:pt modelId="{CF3BA07D-21B5-4573-BCE5-A563ED1D5102}" type="pres">
      <dgm:prSet presAssocID="{7A52E315-31D7-46A6-AB7E-95A6C797DA65}" presName="Image" presStyleLbl="alignNod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 modelId="{499C42B1-5A28-466A-B4F6-B96073E49252}" type="pres">
      <dgm:prSet presAssocID="{7A52E315-31D7-46A6-AB7E-95A6C797DA65}" presName="Accent" presStyleLbl="parChTrans1D1" presStyleIdx="2" presStyleCnt="7"/>
      <dgm:spPr/>
    </dgm:pt>
    <dgm:pt modelId="{E9EB3CDE-8BC2-476C-A7C7-CB8B1B27FD4E}" type="pres">
      <dgm:prSet presAssocID="{7A52E315-31D7-46A6-AB7E-95A6C797DA65}" presName="Parent" presStyleLbl="revTx" presStyleIdx="2" presStyleCnt="7">
        <dgm:presLayoutVars>
          <dgm:chMax val="0"/>
          <dgm:chPref val="0"/>
          <dgm:bulletEnabled val="1"/>
        </dgm:presLayoutVars>
      </dgm:prSet>
      <dgm:spPr/>
    </dgm:pt>
    <dgm:pt modelId="{2671CB52-27D6-44F4-B7EF-0EED4CCD4B40}" type="pres">
      <dgm:prSet presAssocID="{F16A1220-DBEF-402B-ABDB-578DD5DEB43F}" presName="sibTrans" presStyleCnt="0"/>
      <dgm:spPr/>
    </dgm:pt>
    <dgm:pt modelId="{98D40440-8811-4759-9CA3-EFAC2DF8E1F2}" type="pres">
      <dgm:prSet presAssocID="{3E820F27-6A43-4C98-88C2-EDA61F1E14F1}" presName="composite" presStyleCnt="0"/>
      <dgm:spPr/>
    </dgm:pt>
    <dgm:pt modelId="{39DA8021-B85C-4D7C-99DE-46A3858B47AF}" type="pres">
      <dgm:prSet presAssocID="{3E820F27-6A43-4C98-88C2-EDA61F1E14F1}" presName="Image" presStyleLbl="alignNod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dgm:spPr>
    </dgm:pt>
    <dgm:pt modelId="{2FF1A81C-21E9-451C-B9EF-A8F647921D71}" type="pres">
      <dgm:prSet presAssocID="{3E820F27-6A43-4C98-88C2-EDA61F1E14F1}" presName="Accent" presStyleLbl="parChTrans1D1" presStyleIdx="3" presStyleCnt="7"/>
      <dgm:spPr/>
    </dgm:pt>
    <dgm:pt modelId="{9B60A2C3-3109-4E22-B877-BA1D277D2385}" type="pres">
      <dgm:prSet presAssocID="{3E820F27-6A43-4C98-88C2-EDA61F1E14F1}" presName="Parent" presStyleLbl="revTx" presStyleIdx="3" presStyleCnt="7">
        <dgm:presLayoutVars>
          <dgm:chMax val="0"/>
          <dgm:chPref val="0"/>
          <dgm:bulletEnabled val="1"/>
        </dgm:presLayoutVars>
      </dgm:prSet>
      <dgm:spPr/>
    </dgm:pt>
    <dgm:pt modelId="{A88A7373-EF1D-4F83-91D2-859F667E05AD}" type="pres">
      <dgm:prSet presAssocID="{3FBEFD42-BDF3-4AFD-B060-DC5D65F002CF}" presName="sibTrans" presStyleCnt="0"/>
      <dgm:spPr/>
    </dgm:pt>
    <dgm:pt modelId="{7615BAED-497B-4EE1-8480-846E59BE5D35}" type="pres">
      <dgm:prSet presAssocID="{CE1A6029-68B5-4558-9783-7D52956A5EC6}" presName="composite" presStyleCnt="0"/>
      <dgm:spPr/>
    </dgm:pt>
    <dgm:pt modelId="{5ABE55FC-C0C8-45D2-AD9F-ED51333AE5BE}" type="pres">
      <dgm:prSet presAssocID="{CE1A6029-68B5-4558-9783-7D52956A5EC6}" presName="Image" presStyleLbl="alignNod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t="-25000" b="-25000"/>
          </a:stretch>
        </a:blipFill>
      </dgm:spPr>
    </dgm:pt>
    <dgm:pt modelId="{1936E9F3-7216-41C4-ADC8-D89D34BE59BB}" type="pres">
      <dgm:prSet presAssocID="{CE1A6029-68B5-4558-9783-7D52956A5EC6}" presName="Accent" presStyleLbl="parChTrans1D1" presStyleIdx="4" presStyleCnt="7"/>
      <dgm:spPr/>
    </dgm:pt>
    <dgm:pt modelId="{0069CCD9-0105-44BB-8620-A71E6161CC42}" type="pres">
      <dgm:prSet presAssocID="{CE1A6029-68B5-4558-9783-7D52956A5EC6}" presName="Parent" presStyleLbl="revTx" presStyleIdx="4" presStyleCnt="7">
        <dgm:presLayoutVars>
          <dgm:chMax val="0"/>
          <dgm:chPref val="0"/>
          <dgm:bulletEnabled val="1"/>
        </dgm:presLayoutVars>
      </dgm:prSet>
      <dgm:spPr/>
    </dgm:pt>
    <dgm:pt modelId="{7754DAC6-F45A-4A4A-8AE5-48728B149182}" type="pres">
      <dgm:prSet presAssocID="{373B3950-812B-4E40-B1CF-9F7CA57FBAC0}" presName="sibTrans" presStyleCnt="0"/>
      <dgm:spPr/>
    </dgm:pt>
    <dgm:pt modelId="{99AE3154-69F9-4AB8-BE89-CA8616FD6BEA}" type="pres">
      <dgm:prSet presAssocID="{9893EE0B-0419-40B3-B204-51AE6DE5667A}" presName="composite" presStyleCnt="0"/>
      <dgm:spPr/>
    </dgm:pt>
    <dgm:pt modelId="{395D360E-FE53-463C-A682-DF02FE33DA64}" type="pres">
      <dgm:prSet presAssocID="{9893EE0B-0419-40B3-B204-51AE6DE5667A}" presName="Image" presStyleLbl="alignNod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25000" b="-25000"/>
          </a:stretch>
        </a:blipFill>
      </dgm:spPr>
    </dgm:pt>
    <dgm:pt modelId="{F350D43C-96E0-43C0-8187-2A8D2F4C3AAA}" type="pres">
      <dgm:prSet presAssocID="{9893EE0B-0419-40B3-B204-51AE6DE5667A}" presName="Accent" presStyleLbl="parChTrans1D1" presStyleIdx="5" presStyleCnt="7"/>
      <dgm:spPr/>
    </dgm:pt>
    <dgm:pt modelId="{6797559C-A9A9-4DAA-BCAF-C2785FFE01B8}" type="pres">
      <dgm:prSet presAssocID="{9893EE0B-0419-40B3-B204-51AE6DE5667A}" presName="Parent" presStyleLbl="revTx" presStyleIdx="5" presStyleCnt="7">
        <dgm:presLayoutVars>
          <dgm:chMax val="0"/>
          <dgm:chPref val="0"/>
          <dgm:bulletEnabled val="1"/>
        </dgm:presLayoutVars>
      </dgm:prSet>
      <dgm:spPr/>
      <dgm:t>
        <a:bodyPr/>
        <a:lstStyle/>
        <a:p>
          <a:endParaRPr lang="en-US"/>
        </a:p>
      </dgm:t>
    </dgm:pt>
    <dgm:pt modelId="{950CE0B3-C02F-43B3-86D3-A57124E4B46F}" type="pres">
      <dgm:prSet presAssocID="{D98CEAC7-89C1-4530-A4A8-E9BBC3F96F2F}" presName="sibTrans" presStyleCnt="0"/>
      <dgm:spPr/>
    </dgm:pt>
    <dgm:pt modelId="{89E1C523-3DC1-42E3-8AD3-FCE4667302EA}" type="pres">
      <dgm:prSet presAssocID="{BD694E88-DEFB-4880-ACE5-50F58DC78829}" presName="composite" presStyleCnt="0"/>
      <dgm:spPr/>
    </dgm:pt>
    <dgm:pt modelId="{BA8D529B-5EC3-4596-8A53-B1730FDD199C}" type="pres">
      <dgm:prSet presAssocID="{BD694E88-DEFB-4880-ACE5-50F58DC78829}" presName="Image" presStyleLbl="alignNod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t="-5000" b="-5000"/>
          </a:stretch>
        </a:blipFill>
      </dgm:spPr>
    </dgm:pt>
    <dgm:pt modelId="{B8AD58FE-BF37-4E20-B3EE-8C1ABBB651DB}" type="pres">
      <dgm:prSet presAssocID="{BD694E88-DEFB-4880-ACE5-50F58DC78829}" presName="Accent" presStyleLbl="parChTrans1D1" presStyleIdx="6" presStyleCnt="7"/>
      <dgm:spPr/>
    </dgm:pt>
    <dgm:pt modelId="{3B6ABB37-45B4-40C1-8235-0314ED2446C6}" type="pres">
      <dgm:prSet presAssocID="{BD694E88-DEFB-4880-ACE5-50F58DC78829}" presName="Parent" presStyleLbl="revTx" presStyleIdx="6" presStyleCnt="7">
        <dgm:presLayoutVars>
          <dgm:chMax val="0"/>
          <dgm:chPref val="0"/>
          <dgm:bulletEnabled val="1"/>
        </dgm:presLayoutVars>
      </dgm:prSet>
      <dgm:spPr/>
    </dgm:pt>
  </dgm:ptLst>
  <dgm:cxnLst>
    <dgm:cxn modelId="{9F5450BB-ABB8-42B2-9B48-8014926B6097}" type="presOf" srcId="{1B1FB5D8-CEBC-4A8F-8CD8-65A74EF18E8B}" destId="{3B23B60E-D644-425F-90D0-C74F391303EA}" srcOrd="0" destOrd="0" presId="urn:microsoft.com/office/officeart/2008/layout/PictureLineup"/>
    <dgm:cxn modelId="{FB5CFD7A-A3B3-4F6F-B088-66B16314E84A}" type="presOf" srcId="{7A52E315-31D7-46A6-AB7E-95A6C797DA65}" destId="{E9EB3CDE-8BC2-476C-A7C7-CB8B1B27FD4E}" srcOrd="0" destOrd="0" presId="urn:microsoft.com/office/officeart/2008/layout/PictureLineup"/>
    <dgm:cxn modelId="{8736C0E6-EA9C-42FB-9B0E-FBE3206E9E81}" type="presOf" srcId="{9893EE0B-0419-40B3-B204-51AE6DE5667A}" destId="{6797559C-A9A9-4DAA-BCAF-C2785FFE01B8}" srcOrd="0" destOrd="0" presId="urn:microsoft.com/office/officeart/2008/layout/PictureLineup"/>
    <dgm:cxn modelId="{3B16C8E1-2A96-4AAB-A24A-A1B276908B21}" srcId="{91D63160-BEF5-4890-9670-DCC9F8723AD4}" destId="{1B1FB5D8-CEBC-4A8F-8CD8-65A74EF18E8B}" srcOrd="0" destOrd="0" parTransId="{5A3BECB3-E048-4FDD-A8BC-0BCCC2BD6A80}" sibTransId="{0D0BD864-C2DE-43ED-B64D-76ECBD8FE237}"/>
    <dgm:cxn modelId="{644153AB-B29E-4EE5-AEE5-F74E5F61AB37}" srcId="{91D63160-BEF5-4890-9670-DCC9F8723AD4}" destId="{B0C3635F-7C96-4312-8702-B681B1414379}" srcOrd="1" destOrd="0" parTransId="{18861DE2-EB62-48B1-9D3E-42F151236DE8}" sibTransId="{12B404A1-D24D-479E-8CC4-58037AA33550}"/>
    <dgm:cxn modelId="{9EC5DF28-69E8-49F9-A721-5AF648C39FCC}" srcId="{BD694E88-DEFB-4880-ACE5-50F58DC78829}" destId="{B873BC2E-741D-452E-859C-38463CA4AF43}" srcOrd="0" destOrd="0" parTransId="{01B1905C-F726-4AEE-8E6B-F4FDEA4A3262}" sibTransId="{DB9628C4-C482-4E74-A90D-19215301B6DA}"/>
    <dgm:cxn modelId="{C9384F30-2658-45C4-AF22-E05EC525BFAB}" srcId="{91D63160-BEF5-4890-9670-DCC9F8723AD4}" destId="{CE1A6029-68B5-4558-9783-7D52956A5EC6}" srcOrd="4" destOrd="0" parTransId="{C3E5C5BA-1855-4127-A373-0780EFCFEEED}" sibTransId="{373B3950-812B-4E40-B1CF-9F7CA57FBAC0}"/>
    <dgm:cxn modelId="{00342FD2-FAC2-4CD6-8428-3D4E989B837E}" srcId="{91D63160-BEF5-4890-9670-DCC9F8723AD4}" destId="{BD694E88-DEFB-4880-ACE5-50F58DC78829}" srcOrd="6" destOrd="0" parTransId="{D7A73272-3ECF-428A-8CFE-86895549E602}" sibTransId="{113CE5E6-04F0-49EA-A7F5-A24A2A6B1950}"/>
    <dgm:cxn modelId="{2204047F-5DAE-46AB-91D2-2DC3F449FBE8}" type="presOf" srcId="{BD694E88-DEFB-4880-ACE5-50F58DC78829}" destId="{3B6ABB37-45B4-40C1-8235-0314ED2446C6}" srcOrd="0" destOrd="0" presId="urn:microsoft.com/office/officeart/2008/layout/PictureLineup"/>
    <dgm:cxn modelId="{FC89E0CD-91D0-4626-8475-26F7DC072A09}" type="presOf" srcId="{CE1A6029-68B5-4558-9783-7D52956A5EC6}" destId="{0069CCD9-0105-44BB-8620-A71E6161CC42}" srcOrd="0" destOrd="0" presId="urn:microsoft.com/office/officeart/2008/layout/PictureLineup"/>
    <dgm:cxn modelId="{A0085926-10E7-414E-832E-B0649A54E2E5}" type="presOf" srcId="{B873BC2E-741D-452E-859C-38463CA4AF43}" destId="{3B6ABB37-45B4-40C1-8235-0314ED2446C6}" srcOrd="0" destOrd="1" presId="urn:microsoft.com/office/officeart/2008/layout/PictureLineup"/>
    <dgm:cxn modelId="{3168C3D9-A373-4579-B34D-B9C81E70937F}" srcId="{91D63160-BEF5-4890-9670-DCC9F8723AD4}" destId="{9893EE0B-0419-40B3-B204-51AE6DE5667A}" srcOrd="5" destOrd="0" parTransId="{5FBCA88C-E558-47B5-8879-B6E06B76B318}" sibTransId="{D98CEAC7-89C1-4530-A4A8-E9BBC3F96F2F}"/>
    <dgm:cxn modelId="{01C58761-C5EA-4C4F-911F-5F7E6EC55CE0}" type="presOf" srcId="{3E820F27-6A43-4C98-88C2-EDA61F1E14F1}" destId="{9B60A2C3-3109-4E22-B877-BA1D277D2385}" srcOrd="0" destOrd="0" presId="urn:microsoft.com/office/officeart/2008/layout/PictureLineup"/>
    <dgm:cxn modelId="{6C594F5C-79F4-41E8-8094-C216EAB71E3F}" type="presOf" srcId="{91D63160-BEF5-4890-9670-DCC9F8723AD4}" destId="{F35B202F-BA9D-4264-B318-223C8D957DF1}" srcOrd="0" destOrd="0" presId="urn:microsoft.com/office/officeart/2008/layout/PictureLineup"/>
    <dgm:cxn modelId="{B22D5739-52D4-4762-BB03-9F5988B0AC0F}" type="presOf" srcId="{B0C3635F-7C96-4312-8702-B681B1414379}" destId="{AEBA85A1-840B-487F-9640-153D58872071}" srcOrd="0" destOrd="0" presId="urn:microsoft.com/office/officeart/2008/layout/PictureLineup"/>
    <dgm:cxn modelId="{422C568B-0549-4812-A40F-2BC5B5A41EB8}" srcId="{91D63160-BEF5-4890-9670-DCC9F8723AD4}" destId="{7A52E315-31D7-46A6-AB7E-95A6C797DA65}" srcOrd="2" destOrd="0" parTransId="{8B31A770-AD00-422B-B15C-B6B2DDEB857D}" sibTransId="{F16A1220-DBEF-402B-ABDB-578DD5DEB43F}"/>
    <dgm:cxn modelId="{FDEB6BFB-418B-4017-BFD1-8E16C9716251}" srcId="{91D63160-BEF5-4890-9670-DCC9F8723AD4}" destId="{3E820F27-6A43-4C98-88C2-EDA61F1E14F1}" srcOrd="3" destOrd="0" parTransId="{3390A8BD-C44A-4EF5-8B7B-9A49E0438816}" sibTransId="{3FBEFD42-BDF3-4AFD-B060-DC5D65F002CF}"/>
    <dgm:cxn modelId="{F1ED0A0E-3664-4549-8ACC-94575B9E152E}" type="presParOf" srcId="{F35B202F-BA9D-4264-B318-223C8D957DF1}" destId="{BC21E944-5271-494D-A01C-E2A2CB189188}" srcOrd="0" destOrd="0" presId="urn:microsoft.com/office/officeart/2008/layout/PictureLineup"/>
    <dgm:cxn modelId="{C2150260-9F3C-49BA-9111-7EF1FB9C8270}" type="presParOf" srcId="{BC21E944-5271-494D-A01C-E2A2CB189188}" destId="{1C00E70C-E3B9-45A2-A4A9-5AEC27477A42}" srcOrd="0" destOrd="0" presId="urn:microsoft.com/office/officeart/2008/layout/PictureLineup"/>
    <dgm:cxn modelId="{DD1389B4-4264-401E-B79E-24959601E14F}" type="presParOf" srcId="{BC21E944-5271-494D-A01C-E2A2CB189188}" destId="{772D38B4-BC2A-44D4-90A2-262FF5317888}" srcOrd="1" destOrd="0" presId="urn:microsoft.com/office/officeart/2008/layout/PictureLineup"/>
    <dgm:cxn modelId="{107C9273-9FEE-457F-84C2-3CF57B58EE05}" type="presParOf" srcId="{BC21E944-5271-494D-A01C-E2A2CB189188}" destId="{3B23B60E-D644-425F-90D0-C74F391303EA}" srcOrd="2" destOrd="0" presId="urn:microsoft.com/office/officeart/2008/layout/PictureLineup"/>
    <dgm:cxn modelId="{8416FA19-C30F-451F-9BA0-779185045028}" type="presParOf" srcId="{F35B202F-BA9D-4264-B318-223C8D957DF1}" destId="{852BBADE-C365-41C5-BDD1-1ECD49012FB2}" srcOrd="1" destOrd="0" presId="urn:microsoft.com/office/officeart/2008/layout/PictureLineup"/>
    <dgm:cxn modelId="{8B4F84B8-1872-4F34-8ECE-FDFFE20639AA}" type="presParOf" srcId="{F35B202F-BA9D-4264-B318-223C8D957DF1}" destId="{154F51FD-6A35-444F-93C6-295C4C2B3699}" srcOrd="2" destOrd="0" presId="urn:microsoft.com/office/officeart/2008/layout/PictureLineup"/>
    <dgm:cxn modelId="{D3A25353-E38E-4E76-B075-A4F8A7C0D88E}" type="presParOf" srcId="{154F51FD-6A35-444F-93C6-295C4C2B3699}" destId="{B82758BB-0061-43DD-9F1C-3377A4407329}" srcOrd="0" destOrd="0" presId="urn:microsoft.com/office/officeart/2008/layout/PictureLineup"/>
    <dgm:cxn modelId="{502F92B3-CA61-424F-B636-D2B914A90A71}" type="presParOf" srcId="{154F51FD-6A35-444F-93C6-295C4C2B3699}" destId="{192B7CDA-38C1-4F25-89BF-936563E76CFA}" srcOrd="1" destOrd="0" presId="urn:microsoft.com/office/officeart/2008/layout/PictureLineup"/>
    <dgm:cxn modelId="{D5E3C79D-8D24-4A42-BC1D-1F8110B7E76F}" type="presParOf" srcId="{154F51FD-6A35-444F-93C6-295C4C2B3699}" destId="{AEBA85A1-840B-487F-9640-153D58872071}" srcOrd="2" destOrd="0" presId="urn:microsoft.com/office/officeart/2008/layout/PictureLineup"/>
    <dgm:cxn modelId="{7BF7F2D6-9EA2-4BA1-A152-023D3617242B}" type="presParOf" srcId="{F35B202F-BA9D-4264-B318-223C8D957DF1}" destId="{B19394B9-E806-4F8D-9C9F-755C0CD55B92}" srcOrd="3" destOrd="0" presId="urn:microsoft.com/office/officeart/2008/layout/PictureLineup"/>
    <dgm:cxn modelId="{0F3EEF88-94F5-47E6-9A70-25B1B451187F}" type="presParOf" srcId="{F35B202F-BA9D-4264-B318-223C8D957DF1}" destId="{F40DAFD7-C856-4885-8B29-9A65C8FFA8A1}" srcOrd="4" destOrd="0" presId="urn:microsoft.com/office/officeart/2008/layout/PictureLineup"/>
    <dgm:cxn modelId="{1E224523-D6F3-42C0-A01D-2E97D5D03E01}" type="presParOf" srcId="{F40DAFD7-C856-4885-8B29-9A65C8FFA8A1}" destId="{CF3BA07D-21B5-4573-BCE5-A563ED1D5102}" srcOrd="0" destOrd="0" presId="urn:microsoft.com/office/officeart/2008/layout/PictureLineup"/>
    <dgm:cxn modelId="{F2D20A2D-7B11-4CFE-8B0F-36527C9DE06C}" type="presParOf" srcId="{F40DAFD7-C856-4885-8B29-9A65C8FFA8A1}" destId="{499C42B1-5A28-466A-B4F6-B96073E49252}" srcOrd="1" destOrd="0" presId="urn:microsoft.com/office/officeart/2008/layout/PictureLineup"/>
    <dgm:cxn modelId="{D14930FA-CBF3-41AD-AE40-2584C9306D4B}" type="presParOf" srcId="{F40DAFD7-C856-4885-8B29-9A65C8FFA8A1}" destId="{E9EB3CDE-8BC2-476C-A7C7-CB8B1B27FD4E}" srcOrd="2" destOrd="0" presId="urn:microsoft.com/office/officeart/2008/layout/PictureLineup"/>
    <dgm:cxn modelId="{334BF794-A294-467A-8C23-74AE877974CD}" type="presParOf" srcId="{F35B202F-BA9D-4264-B318-223C8D957DF1}" destId="{2671CB52-27D6-44F4-B7EF-0EED4CCD4B40}" srcOrd="5" destOrd="0" presId="urn:microsoft.com/office/officeart/2008/layout/PictureLineup"/>
    <dgm:cxn modelId="{A4DC23E3-E3F5-4A86-97D6-40DE64C72AC1}" type="presParOf" srcId="{F35B202F-BA9D-4264-B318-223C8D957DF1}" destId="{98D40440-8811-4759-9CA3-EFAC2DF8E1F2}" srcOrd="6" destOrd="0" presId="urn:microsoft.com/office/officeart/2008/layout/PictureLineup"/>
    <dgm:cxn modelId="{4DB7071B-7EB0-4DD8-9931-1181E9C88D3D}" type="presParOf" srcId="{98D40440-8811-4759-9CA3-EFAC2DF8E1F2}" destId="{39DA8021-B85C-4D7C-99DE-46A3858B47AF}" srcOrd="0" destOrd="0" presId="urn:microsoft.com/office/officeart/2008/layout/PictureLineup"/>
    <dgm:cxn modelId="{F66B86A0-D052-4333-A320-53F8CE992690}" type="presParOf" srcId="{98D40440-8811-4759-9CA3-EFAC2DF8E1F2}" destId="{2FF1A81C-21E9-451C-B9EF-A8F647921D71}" srcOrd="1" destOrd="0" presId="urn:microsoft.com/office/officeart/2008/layout/PictureLineup"/>
    <dgm:cxn modelId="{8A13AA06-3FAE-48EF-9CCB-3CCE2573E21D}" type="presParOf" srcId="{98D40440-8811-4759-9CA3-EFAC2DF8E1F2}" destId="{9B60A2C3-3109-4E22-B877-BA1D277D2385}" srcOrd="2" destOrd="0" presId="urn:microsoft.com/office/officeart/2008/layout/PictureLineup"/>
    <dgm:cxn modelId="{45FCDE09-5EF1-4525-B8C5-04BFCEF77D92}" type="presParOf" srcId="{F35B202F-BA9D-4264-B318-223C8D957DF1}" destId="{A88A7373-EF1D-4F83-91D2-859F667E05AD}" srcOrd="7" destOrd="0" presId="urn:microsoft.com/office/officeart/2008/layout/PictureLineup"/>
    <dgm:cxn modelId="{73481572-93A3-49A6-9FB7-F9BFBA1018CB}" type="presParOf" srcId="{F35B202F-BA9D-4264-B318-223C8D957DF1}" destId="{7615BAED-497B-4EE1-8480-846E59BE5D35}" srcOrd="8" destOrd="0" presId="urn:microsoft.com/office/officeart/2008/layout/PictureLineup"/>
    <dgm:cxn modelId="{0E2CDC4D-7ABE-4694-928F-17EA150AE03C}" type="presParOf" srcId="{7615BAED-497B-4EE1-8480-846E59BE5D35}" destId="{5ABE55FC-C0C8-45D2-AD9F-ED51333AE5BE}" srcOrd="0" destOrd="0" presId="urn:microsoft.com/office/officeart/2008/layout/PictureLineup"/>
    <dgm:cxn modelId="{54E366D6-D897-44F6-BECD-E6EAD33016DB}" type="presParOf" srcId="{7615BAED-497B-4EE1-8480-846E59BE5D35}" destId="{1936E9F3-7216-41C4-ADC8-D89D34BE59BB}" srcOrd="1" destOrd="0" presId="urn:microsoft.com/office/officeart/2008/layout/PictureLineup"/>
    <dgm:cxn modelId="{04F8809A-1635-456E-8FB7-2F1C854E5258}" type="presParOf" srcId="{7615BAED-497B-4EE1-8480-846E59BE5D35}" destId="{0069CCD9-0105-44BB-8620-A71E6161CC42}" srcOrd="2" destOrd="0" presId="urn:microsoft.com/office/officeart/2008/layout/PictureLineup"/>
    <dgm:cxn modelId="{076CB3D1-AA25-4B1E-93F2-2242BE40FC18}" type="presParOf" srcId="{F35B202F-BA9D-4264-B318-223C8D957DF1}" destId="{7754DAC6-F45A-4A4A-8AE5-48728B149182}" srcOrd="9" destOrd="0" presId="urn:microsoft.com/office/officeart/2008/layout/PictureLineup"/>
    <dgm:cxn modelId="{8E20E4DF-B360-4F81-BEFF-66DF81B6CF45}" type="presParOf" srcId="{F35B202F-BA9D-4264-B318-223C8D957DF1}" destId="{99AE3154-69F9-4AB8-BE89-CA8616FD6BEA}" srcOrd="10" destOrd="0" presId="urn:microsoft.com/office/officeart/2008/layout/PictureLineup"/>
    <dgm:cxn modelId="{47C50925-0B04-4D6A-92D9-5FD100D8AD30}" type="presParOf" srcId="{99AE3154-69F9-4AB8-BE89-CA8616FD6BEA}" destId="{395D360E-FE53-463C-A682-DF02FE33DA64}" srcOrd="0" destOrd="0" presId="urn:microsoft.com/office/officeart/2008/layout/PictureLineup"/>
    <dgm:cxn modelId="{7DF9415A-DF5E-4E6C-B468-0BB881D0BC9E}" type="presParOf" srcId="{99AE3154-69F9-4AB8-BE89-CA8616FD6BEA}" destId="{F350D43C-96E0-43C0-8187-2A8D2F4C3AAA}" srcOrd="1" destOrd="0" presId="urn:microsoft.com/office/officeart/2008/layout/PictureLineup"/>
    <dgm:cxn modelId="{53D8F477-D036-4217-8D21-E2716BC7B12D}" type="presParOf" srcId="{99AE3154-69F9-4AB8-BE89-CA8616FD6BEA}" destId="{6797559C-A9A9-4DAA-BCAF-C2785FFE01B8}" srcOrd="2" destOrd="0" presId="urn:microsoft.com/office/officeart/2008/layout/PictureLineup"/>
    <dgm:cxn modelId="{C4BECE0D-83BB-4C44-A8D7-110DDA0AD313}" type="presParOf" srcId="{F35B202F-BA9D-4264-B318-223C8D957DF1}" destId="{950CE0B3-C02F-43B3-86D3-A57124E4B46F}" srcOrd="11" destOrd="0" presId="urn:microsoft.com/office/officeart/2008/layout/PictureLineup"/>
    <dgm:cxn modelId="{6385FC44-3979-4F1A-8804-740FDC3D15C1}" type="presParOf" srcId="{F35B202F-BA9D-4264-B318-223C8D957DF1}" destId="{89E1C523-3DC1-42E3-8AD3-FCE4667302EA}" srcOrd="12" destOrd="0" presId="urn:microsoft.com/office/officeart/2008/layout/PictureLineup"/>
    <dgm:cxn modelId="{F4C5450B-D5B2-4ED9-8F46-EF1D673F5FB2}" type="presParOf" srcId="{89E1C523-3DC1-42E3-8AD3-FCE4667302EA}" destId="{BA8D529B-5EC3-4596-8A53-B1730FDD199C}" srcOrd="0" destOrd="0" presId="urn:microsoft.com/office/officeart/2008/layout/PictureLineup"/>
    <dgm:cxn modelId="{CAFA0084-45F9-499B-8A22-9D78EA7226DD}" type="presParOf" srcId="{89E1C523-3DC1-42E3-8AD3-FCE4667302EA}" destId="{B8AD58FE-BF37-4E20-B3EE-8C1ABBB651DB}" srcOrd="1" destOrd="0" presId="urn:microsoft.com/office/officeart/2008/layout/PictureLineup"/>
    <dgm:cxn modelId="{066AAF5C-20EA-4549-AC76-85DCCBB2974C}" type="presParOf" srcId="{89E1C523-3DC1-42E3-8AD3-FCE4667302EA}" destId="{3B6ABB37-45B4-40C1-8235-0314ED2446C6}"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E6BB9-1CF7-48BB-A257-415BC3CDF5C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F1E2D1D-E8EC-47C5-8A1B-9C245739FE1D}">
      <dgm:prSet phldrT="[Text]" custT="1"/>
      <dgm:spPr/>
      <dgm:t>
        <a:bodyPr/>
        <a:lstStyle/>
        <a:p>
          <a:r>
            <a:rPr lang="en-US" sz="4800" b="1" dirty="0" smtClean="0"/>
            <a:t>Pre-Work</a:t>
          </a:r>
          <a:endParaRPr lang="en-US" sz="4800" b="1" dirty="0"/>
        </a:p>
      </dgm:t>
    </dgm:pt>
    <dgm:pt modelId="{16050F8A-C8AE-4690-AEBC-5A7398D6F3FA}" type="parTrans" cxnId="{FC0598E9-2FB6-4A47-8F32-212755D92DED}">
      <dgm:prSet/>
      <dgm:spPr/>
      <dgm:t>
        <a:bodyPr/>
        <a:lstStyle/>
        <a:p>
          <a:endParaRPr lang="en-US"/>
        </a:p>
      </dgm:t>
    </dgm:pt>
    <dgm:pt modelId="{AFACF99D-D587-4547-959F-70E458611FBE}" type="sibTrans" cxnId="{FC0598E9-2FB6-4A47-8F32-212755D92DED}">
      <dgm:prSet/>
      <dgm:spPr/>
      <dgm:t>
        <a:bodyPr/>
        <a:lstStyle/>
        <a:p>
          <a:endParaRPr lang="en-US"/>
        </a:p>
      </dgm:t>
    </dgm:pt>
    <dgm:pt modelId="{276E8BEB-4EA6-4610-A972-7E9D1D1D3252}">
      <dgm:prSet phldrT="[Text]" custT="1"/>
      <dgm:spPr/>
      <dgm:t>
        <a:bodyPr/>
        <a:lstStyle/>
        <a:p>
          <a:r>
            <a:rPr lang="en-US" sz="1600" dirty="0" smtClean="0"/>
            <a:t>Flipped </a:t>
          </a:r>
          <a:r>
            <a:rPr lang="en-US" sz="1600" dirty="0" smtClean="0"/>
            <a:t>Instruction</a:t>
          </a:r>
          <a:endParaRPr lang="en-US" sz="1600" dirty="0"/>
        </a:p>
      </dgm:t>
    </dgm:pt>
    <dgm:pt modelId="{CB585868-F21F-4436-85F6-CF5F8006BA0D}" type="parTrans" cxnId="{DE5F5427-6F74-4EB4-9F87-AAB265C4B2A2}">
      <dgm:prSet/>
      <dgm:spPr/>
      <dgm:t>
        <a:bodyPr/>
        <a:lstStyle/>
        <a:p>
          <a:endParaRPr lang="en-US"/>
        </a:p>
      </dgm:t>
    </dgm:pt>
    <dgm:pt modelId="{FEAE4B2A-0ABB-4DFA-8264-FC21B7FF8D60}" type="sibTrans" cxnId="{DE5F5427-6F74-4EB4-9F87-AAB265C4B2A2}">
      <dgm:prSet/>
      <dgm:spPr/>
      <dgm:t>
        <a:bodyPr/>
        <a:lstStyle/>
        <a:p>
          <a:endParaRPr lang="en-US"/>
        </a:p>
      </dgm:t>
    </dgm:pt>
    <dgm:pt modelId="{40D9036F-9069-4A63-A052-340A73B616B4}">
      <dgm:prSet phldrT="[Text]" custT="1"/>
      <dgm:spPr/>
      <dgm:t>
        <a:bodyPr/>
        <a:lstStyle/>
        <a:p>
          <a:r>
            <a:rPr lang="en-US" sz="1600" dirty="0" smtClean="0"/>
            <a:t>Review General </a:t>
          </a:r>
          <a:r>
            <a:rPr lang="en-US" sz="1600" dirty="0" smtClean="0"/>
            <a:t>Information</a:t>
          </a:r>
          <a:endParaRPr lang="en-US" sz="1600" dirty="0"/>
        </a:p>
      </dgm:t>
    </dgm:pt>
    <dgm:pt modelId="{4B4F9455-A36F-4BFB-8665-0BF4F79E0C58}" type="parTrans" cxnId="{1DD66CC1-82BF-406B-8F5C-5F880A70BE40}">
      <dgm:prSet/>
      <dgm:spPr/>
      <dgm:t>
        <a:bodyPr/>
        <a:lstStyle/>
        <a:p>
          <a:endParaRPr lang="en-US"/>
        </a:p>
      </dgm:t>
    </dgm:pt>
    <dgm:pt modelId="{A752ED66-0FB8-4E0E-B27B-8F4022597B9A}" type="sibTrans" cxnId="{1DD66CC1-82BF-406B-8F5C-5F880A70BE40}">
      <dgm:prSet/>
      <dgm:spPr/>
      <dgm:t>
        <a:bodyPr/>
        <a:lstStyle/>
        <a:p>
          <a:endParaRPr lang="en-US"/>
        </a:p>
      </dgm:t>
    </dgm:pt>
    <dgm:pt modelId="{8417CC69-542D-45D6-97D4-0720BD0C078B}">
      <dgm:prSet phldrT="[Text]" custT="1"/>
      <dgm:spPr/>
      <dgm:t>
        <a:bodyPr/>
        <a:lstStyle/>
        <a:p>
          <a:r>
            <a:rPr lang="en-US" sz="4800" b="1" dirty="0" smtClean="0"/>
            <a:t>In Class</a:t>
          </a:r>
          <a:endParaRPr lang="en-US" sz="4800" b="1" dirty="0"/>
        </a:p>
      </dgm:t>
    </dgm:pt>
    <dgm:pt modelId="{6C7EE3E5-046A-4997-A191-4FCDEE979119}" type="parTrans" cxnId="{4E8C3277-D20D-4023-B125-596F645F57F9}">
      <dgm:prSet/>
      <dgm:spPr/>
      <dgm:t>
        <a:bodyPr/>
        <a:lstStyle/>
        <a:p>
          <a:endParaRPr lang="en-US"/>
        </a:p>
      </dgm:t>
    </dgm:pt>
    <dgm:pt modelId="{6793652D-24A5-40B2-AAF7-A163DB85F8A9}" type="sibTrans" cxnId="{4E8C3277-D20D-4023-B125-596F645F57F9}">
      <dgm:prSet/>
      <dgm:spPr/>
      <dgm:t>
        <a:bodyPr/>
        <a:lstStyle/>
        <a:p>
          <a:endParaRPr lang="en-US"/>
        </a:p>
      </dgm:t>
    </dgm:pt>
    <dgm:pt modelId="{AF98A1ED-8BAA-416E-A6B9-6642E22F689F}">
      <dgm:prSet phldrT="[Text]" custT="1"/>
      <dgm:spPr/>
      <dgm:t>
        <a:bodyPr/>
        <a:lstStyle/>
        <a:p>
          <a:r>
            <a:rPr lang="en-US" sz="1600" dirty="0" smtClean="0"/>
            <a:t>To catalyze dialog between students</a:t>
          </a:r>
          <a:endParaRPr lang="en-US" sz="1600" dirty="0"/>
        </a:p>
      </dgm:t>
    </dgm:pt>
    <dgm:pt modelId="{C6617EC0-0344-402A-91FB-A085B923486D}" type="parTrans" cxnId="{7656F6AE-B814-43E9-ACED-BE03A59377E6}">
      <dgm:prSet/>
      <dgm:spPr/>
      <dgm:t>
        <a:bodyPr/>
        <a:lstStyle/>
        <a:p>
          <a:endParaRPr lang="en-US"/>
        </a:p>
      </dgm:t>
    </dgm:pt>
    <dgm:pt modelId="{3F5E599E-F9A1-4D7B-AA36-5BE8291F7FA1}" type="sibTrans" cxnId="{7656F6AE-B814-43E9-ACED-BE03A59377E6}">
      <dgm:prSet/>
      <dgm:spPr/>
      <dgm:t>
        <a:bodyPr/>
        <a:lstStyle/>
        <a:p>
          <a:endParaRPr lang="en-US"/>
        </a:p>
      </dgm:t>
    </dgm:pt>
    <dgm:pt modelId="{71172525-51CC-46FF-82B1-CE3A72CDB590}">
      <dgm:prSet phldrT="[Text]" custT="1"/>
      <dgm:spPr/>
      <dgm:t>
        <a:bodyPr/>
        <a:lstStyle/>
        <a:p>
          <a:r>
            <a:rPr lang="en-US" sz="1600" dirty="0" smtClean="0"/>
            <a:t>To model steps and instructions</a:t>
          </a:r>
          <a:endParaRPr lang="en-US" sz="1600" dirty="0"/>
        </a:p>
      </dgm:t>
    </dgm:pt>
    <dgm:pt modelId="{C42A1C8A-23BF-4AEE-A61F-D86E390329CB}" type="parTrans" cxnId="{513BAD62-26E5-429C-A8DD-C174E68C42C9}">
      <dgm:prSet/>
      <dgm:spPr/>
      <dgm:t>
        <a:bodyPr/>
        <a:lstStyle/>
        <a:p>
          <a:endParaRPr lang="en-US"/>
        </a:p>
      </dgm:t>
    </dgm:pt>
    <dgm:pt modelId="{1F087E74-BF5B-4A06-B8EF-A4770BBB085D}" type="sibTrans" cxnId="{513BAD62-26E5-429C-A8DD-C174E68C42C9}">
      <dgm:prSet/>
      <dgm:spPr/>
      <dgm:t>
        <a:bodyPr/>
        <a:lstStyle/>
        <a:p>
          <a:endParaRPr lang="en-US"/>
        </a:p>
      </dgm:t>
    </dgm:pt>
    <dgm:pt modelId="{5B39D9ED-677B-43CC-8C6A-CEBECBC8D4F1}">
      <dgm:prSet phldrT="[Text]" custT="1"/>
      <dgm:spPr/>
      <dgm:t>
        <a:bodyPr/>
        <a:lstStyle/>
        <a:p>
          <a:r>
            <a:rPr lang="en-US" sz="4800" b="1" dirty="0" smtClean="0"/>
            <a:t>Post Class</a:t>
          </a:r>
          <a:endParaRPr lang="en-US" sz="4800" b="1" dirty="0"/>
        </a:p>
      </dgm:t>
    </dgm:pt>
    <dgm:pt modelId="{3FFA0937-C062-45CB-BDD1-BB0016E38B75}" type="parTrans" cxnId="{BCFC9AB9-636B-4877-B56E-FB62221F4ECA}">
      <dgm:prSet/>
      <dgm:spPr/>
      <dgm:t>
        <a:bodyPr/>
        <a:lstStyle/>
        <a:p>
          <a:endParaRPr lang="en-US"/>
        </a:p>
      </dgm:t>
    </dgm:pt>
    <dgm:pt modelId="{E1E55945-529D-4264-A716-C0A8EF431309}" type="sibTrans" cxnId="{BCFC9AB9-636B-4877-B56E-FB62221F4ECA}">
      <dgm:prSet/>
      <dgm:spPr/>
      <dgm:t>
        <a:bodyPr/>
        <a:lstStyle/>
        <a:p>
          <a:endParaRPr lang="en-US"/>
        </a:p>
      </dgm:t>
    </dgm:pt>
    <dgm:pt modelId="{A451DB12-678C-4BC6-817B-EEADED0F5201}">
      <dgm:prSet phldrT="[Text]" custT="1"/>
      <dgm:spPr/>
      <dgm:t>
        <a:bodyPr/>
        <a:lstStyle/>
        <a:p>
          <a:r>
            <a:rPr lang="en-US" sz="1600" dirty="0" smtClean="0"/>
            <a:t>Reinforcement &amp; Remediation</a:t>
          </a:r>
          <a:endParaRPr lang="en-US" sz="1600" dirty="0"/>
        </a:p>
      </dgm:t>
    </dgm:pt>
    <dgm:pt modelId="{0D727D08-D8EB-4182-BE34-81B2D2C4014E}" type="parTrans" cxnId="{5B40A84B-9F2C-4607-B0C4-FC60EE3C7B79}">
      <dgm:prSet/>
      <dgm:spPr/>
      <dgm:t>
        <a:bodyPr/>
        <a:lstStyle/>
        <a:p>
          <a:endParaRPr lang="en-US"/>
        </a:p>
      </dgm:t>
    </dgm:pt>
    <dgm:pt modelId="{EE5A108D-07E8-4D15-B136-B8771B4DD385}" type="sibTrans" cxnId="{5B40A84B-9F2C-4607-B0C4-FC60EE3C7B79}">
      <dgm:prSet/>
      <dgm:spPr/>
      <dgm:t>
        <a:bodyPr/>
        <a:lstStyle/>
        <a:p>
          <a:endParaRPr lang="en-US"/>
        </a:p>
      </dgm:t>
    </dgm:pt>
    <dgm:pt modelId="{1E7DEAC2-C96F-4A41-A1E9-6895B96D4091}">
      <dgm:prSet phldrT="[Text]" custT="1"/>
      <dgm:spPr/>
      <dgm:t>
        <a:bodyPr/>
        <a:lstStyle/>
        <a:p>
          <a:r>
            <a:rPr lang="en-US" sz="1600" dirty="0" smtClean="0"/>
            <a:t>Demystify more complex topics</a:t>
          </a:r>
          <a:endParaRPr lang="en-US" sz="1600" dirty="0"/>
        </a:p>
      </dgm:t>
    </dgm:pt>
    <dgm:pt modelId="{F6396C04-F306-4358-8984-2C372F0AD4B3}" type="parTrans" cxnId="{2E678B0B-BFAC-434C-950D-202E36A90B00}">
      <dgm:prSet/>
      <dgm:spPr/>
      <dgm:t>
        <a:bodyPr/>
        <a:lstStyle/>
        <a:p>
          <a:endParaRPr lang="en-US"/>
        </a:p>
      </dgm:t>
    </dgm:pt>
    <dgm:pt modelId="{F3FB0A4F-4F0E-4E96-9524-BECF2226BCF7}" type="sibTrans" cxnId="{2E678B0B-BFAC-434C-950D-202E36A90B00}">
      <dgm:prSet/>
      <dgm:spPr/>
      <dgm:t>
        <a:bodyPr/>
        <a:lstStyle/>
        <a:p>
          <a:endParaRPr lang="en-US"/>
        </a:p>
      </dgm:t>
    </dgm:pt>
    <dgm:pt modelId="{027AEC6D-CCB4-4269-A1A6-D3CEF80BFAA2}">
      <dgm:prSet phldrT="[Text]" custT="1"/>
      <dgm:spPr/>
      <dgm:t>
        <a:bodyPr/>
        <a:lstStyle/>
        <a:p>
          <a:r>
            <a:rPr lang="en-US" sz="1600" dirty="0" smtClean="0"/>
            <a:t>As a scaffolding tool</a:t>
          </a:r>
          <a:endParaRPr lang="en-US" sz="1600" dirty="0"/>
        </a:p>
      </dgm:t>
    </dgm:pt>
    <dgm:pt modelId="{FEFC0EB2-FED0-457E-AA27-EB103AB571C5}" type="parTrans" cxnId="{75948CDE-6EA4-4C48-A614-18FD40E00711}">
      <dgm:prSet/>
      <dgm:spPr/>
      <dgm:t>
        <a:bodyPr/>
        <a:lstStyle/>
        <a:p>
          <a:endParaRPr lang="en-US"/>
        </a:p>
      </dgm:t>
    </dgm:pt>
    <dgm:pt modelId="{83A44CC1-3C27-4830-A33A-A8EFFE9FB13F}" type="sibTrans" cxnId="{75948CDE-6EA4-4C48-A614-18FD40E00711}">
      <dgm:prSet/>
      <dgm:spPr/>
      <dgm:t>
        <a:bodyPr/>
        <a:lstStyle/>
        <a:p>
          <a:endParaRPr lang="en-US"/>
        </a:p>
      </dgm:t>
    </dgm:pt>
    <dgm:pt modelId="{652F6351-51C0-4F8C-B4E6-8BA9ABB9700A}">
      <dgm:prSet phldrT="[Text]" custT="1"/>
      <dgm:spPr/>
      <dgm:t>
        <a:bodyPr/>
        <a:lstStyle/>
        <a:p>
          <a:r>
            <a:rPr lang="en-US" sz="1600" dirty="0" smtClean="0"/>
            <a:t>To model steps and instructions</a:t>
          </a:r>
          <a:endParaRPr lang="en-US" sz="1600" dirty="0"/>
        </a:p>
      </dgm:t>
    </dgm:pt>
    <dgm:pt modelId="{B2ACCBE8-27F9-4001-B6D4-74D774AA9928}" type="parTrans" cxnId="{4E7F13D2-351A-4825-AC8D-DB6BC6227256}">
      <dgm:prSet/>
      <dgm:spPr/>
      <dgm:t>
        <a:bodyPr/>
        <a:lstStyle/>
        <a:p>
          <a:endParaRPr lang="en-US"/>
        </a:p>
      </dgm:t>
    </dgm:pt>
    <dgm:pt modelId="{38A33BEB-B1A6-4902-9069-90E4C8D4D2F3}" type="sibTrans" cxnId="{4E7F13D2-351A-4825-AC8D-DB6BC6227256}">
      <dgm:prSet/>
      <dgm:spPr/>
      <dgm:t>
        <a:bodyPr/>
        <a:lstStyle/>
        <a:p>
          <a:endParaRPr lang="en-US"/>
        </a:p>
      </dgm:t>
    </dgm:pt>
    <dgm:pt modelId="{84AD12ED-FF95-4081-B9C2-5EAC3DF59402}">
      <dgm:prSet phldrT="[Text]" custT="1"/>
      <dgm:spPr/>
      <dgm:t>
        <a:bodyPr/>
        <a:lstStyle/>
        <a:p>
          <a:r>
            <a:rPr lang="en-US" sz="1600" dirty="0" smtClean="0"/>
            <a:t>To record student actions and offer feedback</a:t>
          </a:r>
          <a:endParaRPr lang="en-US" sz="1600" dirty="0"/>
        </a:p>
      </dgm:t>
    </dgm:pt>
    <dgm:pt modelId="{FB88DCD3-CF6A-479C-8163-74F116EF7CF1}" type="parTrans" cxnId="{A1B506E6-EEEF-4EC1-8859-E74B4FBA4FE7}">
      <dgm:prSet/>
      <dgm:spPr/>
      <dgm:t>
        <a:bodyPr/>
        <a:lstStyle/>
        <a:p>
          <a:endParaRPr lang="en-US"/>
        </a:p>
      </dgm:t>
    </dgm:pt>
    <dgm:pt modelId="{3934E03A-4DB9-4FAD-B062-2093D15F6486}" type="sibTrans" cxnId="{A1B506E6-EEEF-4EC1-8859-E74B4FBA4FE7}">
      <dgm:prSet/>
      <dgm:spPr/>
      <dgm:t>
        <a:bodyPr/>
        <a:lstStyle/>
        <a:p>
          <a:endParaRPr lang="en-US"/>
        </a:p>
      </dgm:t>
    </dgm:pt>
    <dgm:pt modelId="{FD0E3846-E047-4488-B6E2-A8006F6E2472}">
      <dgm:prSet phldrT="[Text]" custT="1"/>
      <dgm:spPr/>
      <dgm:t>
        <a:bodyPr/>
        <a:lstStyle/>
        <a:p>
          <a:r>
            <a:rPr lang="en-US" sz="1600" dirty="0" smtClean="0"/>
            <a:t>Real Time Video from external expert</a:t>
          </a:r>
          <a:endParaRPr lang="en-US" sz="1600" dirty="0"/>
        </a:p>
      </dgm:t>
    </dgm:pt>
    <dgm:pt modelId="{D735D8A6-8637-4ABE-98E6-5656FFB6BA7F}" type="parTrans" cxnId="{84D1A6CB-C267-4AB2-9BD6-F521270BF05C}">
      <dgm:prSet/>
      <dgm:spPr/>
      <dgm:t>
        <a:bodyPr/>
        <a:lstStyle/>
        <a:p>
          <a:endParaRPr lang="en-US"/>
        </a:p>
      </dgm:t>
    </dgm:pt>
    <dgm:pt modelId="{47AB0C56-8D8D-4E4B-B1E3-CD2365470FDC}" type="sibTrans" cxnId="{84D1A6CB-C267-4AB2-9BD6-F521270BF05C}">
      <dgm:prSet/>
      <dgm:spPr/>
      <dgm:t>
        <a:bodyPr/>
        <a:lstStyle/>
        <a:p>
          <a:endParaRPr lang="en-US"/>
        </a:p>
      </dgm:t>
    </dgm:pt>
    <dgm:pt modelId="{FA27CA9F-04D3-469F-B522-8A0AF1E72CB7}" type="pres">
      <dgm:prSet presAssocID="{0DCE6BB9-1CF7-48BB-A257-415BC3CDF5C3}" presName="Name0" presStyleCnt="0">
        <dgm:presLayoutVars>
          <dgm:chMax val="11"/>
          <dgm:chPref val="11"/>
          <dgm:dir/>
          <dgm:resizeHandles/>
        </dgm:presLayoutVars>
      </dgm:prSet>
      <dgm:spPr/>
      <dgm:t>
        <a:bodyPr/>
        <a:lstStyle/>
        <a:p>
          <a:endParaRPr lang="en-US"/>
        </a:p>
      </dgm:t>
    </dgm:pt>
    <dgm:pt modelId="{B43A570B-F500-44CF-9F00-FCD65E21901B}" type="pres">
      <dgm:prSet presAssocID="{5B39D9ED-677B-43CC-8C6A-CEBECBC8D4F1}" presName="Accent3" presStyleCnt="0"/>
      <dgm:spPr/>
    </dgm:pt>
    <dgm:pt modelId="{17E7AFDA-E3CF-404A-9D06-9544BD1D4949}" type="pres">
      <dgm:prSet presAssocID="{5B39D9ED-677B-43CC-8C6A-CEBECBC8D4F1}" presName="Accent" presStyleLbl="node1" presStyleIdx="0" presStyleCnt="3"/>
      <dgm:spPr/>
    </dgm:pt>
    <dgm:pt modelId="{0B502CE5-B5F3-4EAC-AE3D-552D667FC567}" type="pres">
      <dgm:prSet presAssocID="{5B39D9ED-677B-43CC-8C6A-CEBECBC8D4F1}" presName="ParentBackground3" presStyleCnt="0"/>
      <dgm:spPr/>
    </dgm:pt>
    <dgm:pt modelId="{F576E819-CCA1-4F38-B00A-FAA881FC886B}" type="pres">
      <dgm:prSet presAssocID="{5B39D9ED-677B-43CC-8C6A-CEBECBC8D4F1}" presName="ParentBackground" presStyleLbl="fgAcc1" presStyleIdx="0" presStyleCnt="3"/>
      <dgm:spPr/>
      <dgm:t>
        <a:bodyPr/>
        <a:lstStyle/>
        <a:p>
          <a:endParaRPr lang="en-US"/>
        </a:p>
      </dgm:t>
    </dgm:pt>
    <dgm:pt modelId="{EB73512F-44D5-414E-B6C4-7D80A372E66B}" type="pres">
      <dgm:prSet presAssocID="{5B39D9ED-677B-43CC-8C6A-CEBECBC8D4F1}" presName="Child3" presStyleLbl="revTx" presStyleIdx="0" presStyleCnt="3">
        <dgm:presLayoutVars>
          <dgm:chMax val="0"/>
          <dgm:chPref val="0"/>
          <dgm:bulletEnabled val="1"/>
        </dgm:presLayoutVars>
      </dgm:prSet>
      <dgm:spPr/>
      <dgm:t>
        <a:bodyPr/>
        <a:lstStyle/>
        <a:p>
          <a:endParaRPr lang="en-US"/>
        </a:p>
      </dgm:t>
    </dgm:pt>
    <dgm:pt modelId="{45445305-4CDF-44D1-B8A1-21BCA021EF7F}" type="pres">
      <dgm:prSet presAssocID="{5B39D9ED-677B-43CC-8C6A-CEBECBC8D4F1}" presName="Parent3" presStyleLbl="revTx" presStyleIdx="0" presStyleCnt="3">
        <dgm:presLayoutVars>
          <dgm:chMax val="1"/>
          <dgm:chPref val="1"/>
          <dgm:bulletEnabled val="1"/>
        </dgm:presLayoutVars>
      </dgm:prSet>
      <dgm:spPr/>
      <dgm:t>
        <a:bodyPr/>
        <a:lstStyle/>
        <a:p>
          <a:endParaRPr lang="en-US"/>
        </a:p>
      </dgm:t>
    </dgm:pt>
    <dgm:pt modelId="{A99E9EA0-63CC-4750-8DBF-D4E06BCB9804}" type="pres">
      <dgm:prSet presAssocID="{8417CC69-542D-45D6-97D4-0720BD0C078B}" presName="Accent2" presStyleCnt="0"/>
      <dgm:spPr/>
    </dgm:pt>
    <dgm:pt modelId="{1268A747-B389-43DE-AE7A-AEE97DBB61C8}" type="pres">
      <dgm:prSet presAssocID="{8417CC69-542D-45D6-97D4-0720BD0C078B}" presName="Accent" presStyleLbl="node1" presStyleIdx="1" presStyleCnt="3"/>
      <dgm:spPr/>
    </dgm:pt>
    <dgm:pt modelId="{6DFBA70E-B0E7-4834-9E22-66D5518852DC}" type="pres">
      <dgm:prSet presAssocID="{8417CC69-542D-45D6-97D4-0720BD0C078B}" presName="ParentBackground2" presStyleCnt="0"/>
      <dgm:spPr/>
    </dgm:pt>
    <dgm:pt modelId="{6CA3E078-563F-4A6C-A63F-78A29681B931}" type="pres">
      <dgm:prSet presAssocID="{8417CC69-542D-45D6-97D4-0720BD0C078B}" presName="ParentBackground" presStyleLbl="fgAcc1" presStyleIdx="1" presStyleCnt="3"/>
      <dgm:spPr/>
      <dgm:t>
        <a:bodyPr/>
        <a:lstStyle/>
        <a:p>
          <a:endParaRPr lang="en-US"/>
        </a:p>
      </dgm:t>
    </dgm:pt>
    <dgm:pt modelId="{51F26471-DD84-4A2D-888D-6EC64E63ACF1}" type="pres">
      <dgm:prSet presAssocID="{8417CC69-542D-45D6-97D4-0720BD0C078B}" presName="Child2" presStyleLbl="revTx" presStyleIdx="1" presStyleCnt="3">
        <dgm:presLayoutVars>
          <dgm:chMax val="0"/>
          <dgm:chPref val="0"/>
          <dgm:bulletEnabled val="1"/>
        </dgm:presLayoutVars>
      </dgm:prSet>
      <dgm:spPr/>
      <dgm:t>
        <a:bodyPr/>
        <a:lstStyle/>
        <a:p>
          <a:endParaRPr lang="en-US"/>
        </a:p>
      </dgm:t>
    </dgm:pt>
    <dgm:pt modelId="{EFAF094E-9233-41B7-843F-C33034F2E120}" type="pres">
      <dgm:prSet presAssocID="{8417CC69-542D-45D6-97D4-0720BD0C078B}" presName="Parent2" presStyleLbl="revTx" presStyleIdx="1" presStyleCnt="3">
        <dgm:presLayoutVars>
          <dgm:chMax val="1"/>
          <dgm:chPref val="1"/>
          <dgm:bulletEnabled val="1"/>
        </dgm:presLayoutVars>
      </dgm:prSet>
      <dgm:spPr/>
      <dgm:t>
        <a:bodyPr/>
        <a:lstStyle/>
        <a:p>
          <a:endParaRPr lang="en-US"/>
        </a:p>
      </dgm:t>
    </dgm:pt>
    <dgm:pt modelId="{90472B94-4634-41C0-B915-C3F8A103416D}" type="pres">
      <dgm:prSet presAssocID="{7F1E2D1D-E8EC-47C5-8A1B-9C245739FE1D}" presName="Accent1" presStyleCnt="0"/>
      <dgm:spPr/>
    </dgm:pt>
    <dgm:pt modelId="{4BACB988-1D16-4DE0-A5EF-3C700A0E953F}" type="pres">
      <dgm:prSet presAssocID="{7F1E2D1D-E8EC-47C5-8A1B-9C245739FE1D}" presName="Accent" presStyleLbl="node1" presStyleIdx="2" presStyleCnt="3"/>
      <dgm:spPr/>
    </dgm:pt>
    <dgm:pt modelId="{75DFDC29-992C-43BB-86FD-96A7191F7F64}" type="pres">
      <dgm:prSet presAssocID="{7F1E2D1D-E8EC-47C5-8A1B-9C245739FE1D}" presName="ParentBackground1" presStyleCnt="0"/>
      <dgm:spPr/>
    </dgm:pt>
    <dgm:pt modelId="{675C415F-F181-427C-BC53-35C9878627AF}" type="pres">
      <dgm:prSet presAssocID="{7F1E2D1D-E8EC-47C5-8A1B-9C245739FE1D}" presName="ParentBackground" presStyleLbl="fgAcc1" presStyleIdx="2" presStyleCnt="3" custLinFactNeighborX="1524" custLinFactNeighborY="1055"/>
      <dgm:spPr/>
      <dgm:t>
        <a:bodyPr/>
        <a:lstStyle/>
        <a:p>
          <a:endParaRPr lang="en-US"/>
        </a:p>
      </dgm:t>
    </dgm:pt>
    <dgm:pt modelId="{A3C92F0B-A157-47B1-B898-5EA4FF053402}" type="pres">
      <dgm:prSet presAssocID="{7F1E2D1D-E8EC-47C5-8A1B-9C245739FE1D}" presName="Child1" presStyleLbl="revTx" presStyleIdx="2" presStyleCnt="3">
        <dgm:presLayoutVars>
          <dgm:chMax val="0"/>
          <dgm:chPref val="0"/>
          <dgm:bulletEnabled val="1"/>
        </dgm:presLayoutVars>
      </dgm:prSet>
      <dgm:spPr/>
      <dgm:t>
        <a:bodyPr/>
        <a:lstStyle/>
        <a:p>
          <a:endParaRPr lang="en-US"/>
        </a:p>
      </dgm:t>
    </dgm:pt>
    <dgm:pt modelId="{3D1D8EB3-A09A-4874-B3F6-5107B2119516}" type="pres">
      <dgm:prSet presAssocID="{7F1E2D1D-E8EC-47C5-8A1B-9C245739FE1D}" presName="Parent1" presStyleLbl="revTx" presStyleIdx="2" presStyleCnt="3">
        <dgm:presLayoutVars>
          <dgm:chMax val="1"/>
          <dgm:chPref val="1"/>
          <dgm:bulletEnabled val="1"/>
        </dgm:presLayoutVars>
      </dgm:prSet>
      <dgm:spPr/>
      <dgm:t>
        <a:bodyPr/>
        <a:lstStyle/>
        <a:p>
          <a:endParaRPr lang="en-US"/>
        </a:p>
      </dgm:t>
    </dgm:pt>
  </dgm:ptLst>
  <dgm:cxnLst>
    <dgm:cxn modelId="{01FFFD06-47DD-4649-AA05-B8AE8E203B86}" type="presOf" srcId="{AF98A1ED-8BAA-416E-A6B9-6642E22F689F}" destId="{51F26471-DD84-4A2D-888D-6EC64E63ACF1}" srcOrd="0" destOrd="0" presId="urn:microsoft.com/office/officeart/2011/layout/CircleProcess"/>
    <dgm:cxn modelId="{75948CDE-6EA4-4C48-A614-18FD40E00711}" srcId="{8417CC69-542D-45D6-97D4-0720BD0C078B}" destId="{027AEC6D-CCB4-4269-A1A6-D3CEF80BFAA2}" srcOrd="2" destOrd="0" parTransId="{FEFC0EB2-FED0-457E-AA27-EB103AB571C5}" sibTransId="{83A44CC1-3C27-4830-A33A-A8EFFE9FB13F}"/>
    <dgm:cxn modelId="{58F01280-84A0-42AE-B030-F1D950CD1BEC}" type="presOf" srcId="{0DCE6BB9-1CF7-48BB-A257-415BC3CDF5C3}" destId="{FA27CA9F-04D3-469F-B522-8A0AF1E72CB7}" srcOrd="0" destOrd="0" presId="urn:microsoft.com/office/officeart/2011/layout/CircleProcess"/>
    <dgm:cxn modelId="{383FB4DF-7CE7-4A4F-9883-C66747BF50BD}" type="presOf" srcId="{71172525-51CC-46FF-82B1-CE3A72CDB590}" destId="{51F26471-DD84-4A2D-888D-6EC64E63ACF1}" srcOrd="0" destOrd="1" presId="urn:microsoft.com/office/officeart/2011/layout/CircleProcess"/>
    <dgm:cxn modelId="{2E678B0B-BFAC-434C-950D-202E36A90B00}" srcId="{5B39D9ED-677B-43CC-8C6A-CEBECBC8D4F1}" destId="{1E7DEAC2-C96F-4A41-A1E9-6895B96D4091}" srcOrd="1" destOrd="0" parTransId="{F6396C04-F306-4358-8984-2C372F0AD4B3}" sibTransId="{F3FB0A4F-4F0E-4E96-9524-BECF2226BCF7}"/>
    <dgm:cxn modelId="{513BAD62-26E5-429C-A8DD-C174E68C42C9}" srcId="{8417CC69-542D-45D6-97D4-0720BD0C078B}" destId="{71172525-51CC-46FF-82B1-CE3A72CDB590}" srcOrd="1" destOrd="0" parTransId="{C42A1C8A-23BF-4AEE-A61F-D86E390329CB}" sibTransId="{1F087E74-BF5B-4A06-B8EF-A4770BBB085D}"/>
    <dgm:cxn modelId="{62894CAB-3545-41C4-88E7-78E3309D9013}" type="presOf" srcId="{FD0E3846-E047-4488-B6E2-A8006F6E2472}" destId="{51F26471-DD84-4A2D-888D-6EC64E63ACF1}" srcOrd="0" destOrd="4" presId="urn:microsoft.com/office/officeart/2011/layout/CircleProcess"/>
    <dgm:cxn modelId="{84D1A6CB-C267-4AB2-9BD6-F521270BF05C}" srcId="{8417CC69-542D-45D6-97D4-0720BD0C078B}" destId="{FD0E3846-E047-4488-B6E2-A8006F6E2472}" srcOrd="4" destOrd="0" parTransId="{D735D8A6-8637-4ABE-98E6-5656FFB6BA7F}" sibTransId="{47AB0C56-8D8D-4E4B-B1E3-CD2365470FDC}"/>
    <dgm:cxn modelId="{1DD66CC1-82BF-406B-8F5C-5F880A70BE40}" srcId="{7F1E2D1D-E8EC-47C5-8A1B-9C245739FE1D}" destId="{40D9036F-9069-4A63-A052-340A73B616B4}" srcOrd="1" destOrd="0" parTransId="{4B4F9455-A36F-4BFB-8665-0BF4F79E0C58}" sibTransId="{A752ED66-0FB8-4E0E-B27B-8F4022597B9A}"/>
    <dgm:cxn modelId="{30717CC9-4D81-4EBC-A6FD-6A01299A90D2}" type="presOf" srcId="{8417CC69-542D-45D6-97D4-0720BD0C078B}" destId="{EFAF094E-9233-41B7-843F-C33034F2E120}" srcOrd="1" destOrd="0" presId="urn:microsoft.com/office/officeart/2011/layout/CircleProcess"/>
    <dgm:cxn modelId="{64F425A8-A1FB-4E21-A59F-18DAC2E9ED9B}" type="presOf" srcId="{7F1E2D1D-E8EC-47C5-8A1B-9C245739FE1D}" destId="{675C415F-F181-427C-BC53-35C9878627AF}" srcOrd="0" destOrd="0" presId="urn:microsoft.com/office/officeart/2011/layout/CircleProcess"/>
    <dgm:cxn modelId="{01429064-1622-4550-9F8A-5533E8E08A39}" type="presOf" srcId="{A451DB12-678C-4BC6-817B-EEADED0F5201}" destId="{EB73512F-44D5-414E-B6C4-7D80A372E66B}" srcOrd="0" destOrd="0" presId="urn:microsoft.com/office/officeart/2011/layout/CircleProcess"/>
    <dgm:cxn modelId="{AE7C8ABA-3D0F-48F3-9598-AE1B4741B600}" type="presOf" srcId="{276E8BEB-4EA6-4610-A972-7E9D1D1D3252}" destId="{A3C92F0B-A157-47B1-B898-5EA4FF053402}" srcOrd="0" destOrd="0" presId="urn:microsoft.com/office/officeart/2011/layout/CircleProcess"/>
    <dgm:cxn modelId="{5D86230C-28B0-4625-BF42-8E461932A10F}" type="presOf" srcId="{5B39D9ED-677B-43CC-8C6A-CEBECBC8D4F1}" destId="{F576E819-CCA1-4F38-B00A-FAA881FC886B}" srcOrd="0" destOrd="0" presId="urn:microsoft.com/office/officeart/2011/layout/CircleProcess"/>
    <dgm:cxn modelId="{7656F6AE-B814-43E9-ACED-BE03A59377E6}" srcId="{8417CC69-542D-45D6-97D4-0720BD0C078B}" destId="{AF98A1ED-8BAA-416E-A6B9-6642E22F689F}" srcOrd="0" destOrd="0" parTransId="{C6617EC0-0344-402A-91FB-A085B923486D}" sibTransId="{3F5E599E-F9A1-4D7B-AA36-5BE8291F7FA1}"/>
    <dgm:cxn modelId="{4E8C3277-D20D-4023-B125-596F645F57F9}" srcId="{0DCE6BB9-1CF7-48BB-A257-415BC3CDF5C3}" destId="{8417CC69-542D-45D6-97D4-0720BD0C078B}" srcOrd="1" destOrd="0" parTransId="{6C7EE3E5-046A-4997-A191-4FCDEE979119}" sibTransId="{6793652D-24A5-40B2-AAF7-A163DB85F8A9}"/>
    <dgm:cxn modelId="{DE5F5427-6F74-4EB4-9F87-AAB265C4B2A2}" srcId="{7F1E2D1D-E8EC-47C5-8A1B-9C245739FE1D}" destId="{276E8BEB-4EA6-4610-A972-7E9D1D1D3252}" srcOrd="0" destOrd="0" parTransId="{CB585868-F21F-4436-85F6-CF5F8006BA0D}" sibTransId="{FEAE4B2A-0ABB-4DFA-8264-FC21B7FF8D60}"/>
    <dgm:cxn modelId="{E721B3CC-722F-4AD3-9D46-0F16E85E3EA8}" type="presOf" srcId="{40D9036F-9069-4A63-A052-340A73B616B4}" destId="{A3C92F0B-A157-47B1-B898-5EA4FF053402}" srcOrd="0" destOrd="1" presId="urn:microsoft.com/office/officeart/2011/layout/CircleProcess"/>
    <dgm:cxn modelId="{CC2D439B-A7DD-4DE9-A607-89B91393676B}" type="presOf" srcId="{8417CC69-542D-45D6-97D4-0720BD0C078B}" destId="{6CA3E078-563F-4A6C-A63F-78A29681B931}" srcOrd="0" destOrd="0" presId="urn:microsoft.com/office/officeart/2011/layout/CircleProcess"/>
    <dgm:cxn modelId="{A8E7B29B-3823-471E-B939-CE56C80B1D85}" type="presOf" srcId="{7F1E2D1D-E8EC-47C5-8A1B-9C245739FE1D}" destId="{3D1D8EB3-A09A-4874-B3F6-5107B2119516}" srcOrd="1" destOrd="0" presId="urn:microsoft.com/office/officeart/2011/layout/CircleProcess"/>
    <dgm:cxn modelId="{BCFC9AB9-636B-4877-B56E-FB62221F4ECA}" srcId="{0DCE6BB9-1CF7-48BB-A257-415BC3CDF5C3}" destId="{5B39D9ED-677B-43CC-8C6A-CEBECBC8D4F1}" srcOrd="2" destOrd="0" parTransId="{3FFA0937-C062-45CB-BDD1-BB0016E38B75}" sibTransId="{E1E55945-529D-4264-A716-C0A8EF431309}"/>
    <dgm:cxn modelId="{DFFA37C6-3245-4CF3-845E-0DC8A2FD40B5}" type="presOf" srcId="{1E7DEAC2-C96F-4A41-A1E9-6895B96D4091}" destId="{EB73512F-44D5-414E-B6C4-7D80A372E66B}" srcOrd="0" destOrd="1" presId="urn:microsoft.com/office/officeart/2011/layout/CircleProcess"/>
    <dgm:cxn modelId="{2678EBC7-33C0-47F6-8D16-3B66AD896E29}" type="presOf" srcId="{84AD12ED-FF95-4081-B9C2-5EAC3DF59402}" destId="{51F26471-DD84-4A2D-888D-6EC64E63ACF1}" srcOrd="0" destOrd="3" presId="urn:microsoft.com/office/officeart/2011/layout/CircleProcess"/>
    <dgm:cxn modelId="{5B40A84B-9F2C-4607-B0C4-FC60EE3C7B79}" srcId="{5B39D9ED-677B-43CC-8C6A-CEBECBC8D4F1}" destId="{A451DB12-678C-4BC6-817B-EEADED0F5201}" srcOrd="0" destOrd="0" parTransId="{0D727D08-D8EB-4182-BE34-81B2D2C4014E}" sibTransId="{EE5A108D-07E8-4D15-B136-B8771B4DD385}"/>
    <dgm:cxn modelId="{FC0598E9-2FB6-4A47-8F32-212755D92DED}" srcId="{0DCE6BB9-1CF7-48BB-A257-415BC3CDF5C3}" destId="{7F1E2D1D-E8EC-47C5-8A1B-9C245739FE1D}" srcOrd="0" destOrd="0" parTransId="{16050F8A-C8AE-4690-AEBC-5A7398D6F3FA}" sibTransId="{AFACF99D-D587-4547-959F-70E458611FBE}"/>
    <dgm:cxn modelId="{4E7F13D2-351A-4825-AC8D-DB6BC6227256}" srcId="{7F1E2D1D-E8EC-47C5-8A1B-9C245739FE1D}" destId="{652F6351-51C0-4F8C-B4E6-8BA9ABB9700A}" srcOrd="2" destOrd="0" parTransId="{B2ACCBE8-27F9-4001-B6D4-74D774AA9928}" sibTransId="{38A33BEB-B1A6-4902-9069-90E4C8D4D2F3}"/>
    <dgm:cxn modelId="{849CD41B-6FAE-4C80-B52E-FC180B6B5E48}" type="presOf" srcId="{652F6351-51C0-4F8C-B4E6-8BA9ABB9700A}" destId="{A3C92F0B-A157-47B1-B898-5EA4FF053402}" srcOrd="0" destOrd="2" presId="urn:microsoft.com/office/officeart/2011/layout/CircleProcess"/>
    <dgm:cxn modelId="{8D080014-9984-4AF7-A402-CB4FF7DB5C4C}" type="presOf" srcId="{027AEC6D-CCB4-4269-A1A6-D3CEF80BFAA2}" destId="{51F26471-DD84-4A2D-888D-6EC64E63ACF1}" srcOrd="0" destOrd="2" presId="urn:microsoft.com/office/officeart/2011/layout/CircleProcess"/>
    <dgm:cxn modelId="{85C097D8-E691-4889-88AD-B48248D4178D}" type="presOf" srcId="{5B39D9ED-677B-43CC-8C6A-CEBECBC8D4F1}" destId="{45445305-4CDF-44D1-B8A1-21BCA021EF7F}" srcOrd="1" destOrd="0" presId="urn:microsoft.com/office/officeart/2011/layout/CircleProcess"/>
    <dgm:cxn modelId="{A1B506E6-EEEF-4EC1-8859-E74B4FBA4FE7}" srcId="{8417CC69-542D-45D6-97D4-0720BD0C078B}" destId="{84AD12ED-FF95-4081-B9C2-5EAC3DF59402}" srcOrd="3" destOrd="0" parTransId="{FB88DCD3-CF6A-479C-8163-74F116EF7CF1}" sibTransId="{3934E03A-4DB9-4FAD-B062-2093D15F6486}"/>
    <dgm:cxn modelId="{1B376941-35D6-4A78-A843-444891FA9658}" type="presParOf" srcId="{FA27CA9F-04D3-469F-B522-8A0AF1E72CB7}" destId="{B43A570B-F500-44CF-9F00-FCD65E21901B}" srcOrd="0" destOrd="0" presId="urn:microsoft.com/office/officeart/2011/layout/CircleProcess"/>
    <dgm:cxn modelId="{B843F303-27F8-4BEE-84C5-7F3720C57C7D}" type="presParOf" srcId="{B43A570B-F500-44CF-9F00-FCD65E21901B}" destId="{17E7AFDA-E3CF-404A-9D06-9544BD1D4949}" srcOrd="0" destOrd="0" presId="urn:microsoft.com/office/officeart/2011/layout/CircleProcess"/>
    <dgm:cxn modelId="{C8B512CC-A062-4785-A315-0B2A9FA5AEFA}" type="presParOf" srcId="{FA27CA9F-04D3-469F-B522-8A0AF1E72CB7}" destId="{0B502CE5-B5F3-4EAC-AE3D-552D667FC567}" srcOrd="1" destOrd="0" presId="urn:microsoft.com/office/officeart/2011/layout/CircleProcess"/>
    <dgm:cxn modelId="{F5AA528A-3507-4B19-BB0D-202EA68F6D74}" type="presParOf" srcId="{0B502CE5-B5F3-4EAC-AE3D-552D667FC567}" destId="{F576E819-CCA1-4F38-B00A-FAA881FC886B}" srcOrd="0" destOrd="0" presId="urn:microsoft.com/office/officeart/2011/layout/CircleProcess"/>
    <dgm:cxn modelId="{5E3027DD-2006-4026-8D3C-0C8E542BF26C}" type="presParOf" srcId="{FA27CA9F-04D3-469F-B522-8A0AF1E72CB7}" destId="{EB73512F-44D5-414E-B6C4-7D80A372E66B}" srcOrd="2" destOrd="0" presId="urn:microsoft.com/office/officeart/2011/layout/CircleProcess"/>
    <dgm:cxn modelId="{2AAFECCA-59FA-48F6-865C-5AAD22B47B9C}" type="presParOf" srcId="{FA27CA9F-04D3-469F-B522-8A0AF1E72CB7}" destId="{45445305-4CDF-44D1-B8A1-21BCA021EF7F}" srcOrd="3" destOrd="0" presId="urn:microsoft.com/office/officeart/2011/layout/CircleProcess"/>
    <dgm:cxn modelId="{ED2F1234-6616-40F5-92B3-601DD4CBD597}" type="presParOf" srcId="{FA27CA9F-04D3-469F-B522-8A0AF1E72CB7}" destId="{A99E9EA0-63CC-4750-8DBF-D4E06BCB9804}" srcOrd="4" destOrd="0" presId="urn:microsoft.com/office/officeart/2011/layout/CircleProcess"/>
    <dgm:cxn modelId="{AD61EBA4-9FB7-4C93-89C2-3E4AA4CB1924}" type="presParOf" srcId="{A99E9EA0-63CC-4750-8DBF-D4E06BCB9804}" destId="{1268A747-B389-43DE-AE7A-AEE97DBB61C8}" srcOrd="0" destOrd="0" presId="urn:microsoft.com/office/officeart/2011/layout/CircleProcess"/>
    <dgm:cxn modelId="{CC32C88E-E639-46FF-BF0C-465AD08456A6}" type="presParOf" srcId="{FA27CA9F-04D3-469F-B522-8A0AF1E72CB7}" destId="{6DFBA70E-B0E7-4834-9E22-66D5518852DC}" srcOrd="5" destOrd="0" presId="urn:microsoft.com/office/officeart/2011/layout/CircleProcess"/>
    <dgm:cxn modelId="{CBDF31CE-3AC8-44C4-974D-3E1B15ED2B27}" type="presParOf" srcId="{6DFBA70E-B0E7-4834-9E22-66D5518852DC}" destId="{6CA3E078-563F-4A6C-A63F-78A29681B931}" srcOrd="0" destOrd="0" presId="urn:microsoft.com/office/officeart/2011/layout/CircleProcess"/>
    <dgm:cxn modelId="{AFB9B1DE-9B09-4C56-8F95-472177A502CF}" type="presParOf" srcId="{FA27CA9F-04D3-469F-B522-8A0AF1E72CB7}" destId="{51F26471-DD84-4A2D-888D-6EC64E63ACF1}" srcOrd="6" destOrd="0" presId="urn:microsoft.com/office/officeart/2011/layout/CircleProcess"/>
    <dgm:cxn modelId="{B7CC225C-6FA7-47DE-BC18-3D4FFBB95910}" type="presParOf" srcId="{FA27CA9F-04D3-469F-B522-8A0AF1E72CB7}" destId="{EFAF094E-9233-41B7-843F-C33034F2E120}" srcOrd="7" destOrd="0" presId="urn:microsoft.com/office/officeart/2011/layout/CircleProcess"/>
    <dgm:cxn modelId="{42399615-39FF-4B9A-914B-AC6562FA8240}" type="presParOf" srcId="{FA27CA9F-04D3-469F-B522-8A0AF1E72CB7}" destId="{90472B94-4634-41C0-B915-C3F8A103416D}" srcOrd="8" destOrd="0" presId="urn:microsoft.com/office/officeart/2011/layout/CircleProcess"/>
    <dgm:cxn modelId="{C96B085E-699D-40A2-8A2F-7E2BF488BE01}" type="presParOf" srcId="{90472B94-4634-41C0-B915-C3F8A103416D}" destId="{4BACB988-1D16-4DE0-A5EF-3C700A0E953F}" srcOrd="0" destOrd="0" presId="urn:microsoft.com/office/officeart/2011/layout/CircleProcess"/>
    <dgm:cxn modelId="{BFD33192-D844-4C79-8024-524AF478C6ED}" type="presParOf" srcId="{FA27CA9F-04D3-469F-B522-8A0AF1E72CB7}" destId="{75DFDC29-992C-43BB-86FD-96A7191F7F64}" srcOrd="9" destOrd="0" presId="urn:microsoft.com/office/officeart/2011/layout/CircleProcess"/>
    <dgm:cxn modelId="{D901E51D-7508-47F1-AAD5-4CC77634DEB9}" type="presParOf" srcId="{75DFDC29-992C-43BB-86FD-96A7191F7F64}" destId="{675C415F-F181-427C-BC53-35C9878627AF}" srcOrd="0" destOrd="0" presId="urn:microsoft.com/office/officeart/2011/layout/CircleProcess"/>
    <dgm:cxn modelId="{B0E32FFB-0730-43BD-90CF-2D24450ED704}" type="presParOf" srcId="{FA27CA9F-04D3-469F-B522-8A0AF1E72CB7}" destId="{A3C92F0B-A157-47B1-B898-5EA4FF053402}" srcOrd="10" destOrd="0" presId="urn:microsoft.com/office/officeart/2011/layout/CircleProcess"/>
    <dgm:cxn modelId="{F1BACC5A-62B5-4E37-9413-B3E163152558}" type="presParOf" srcId="{FA27CA9F-04D3-469F-B522-8A0AF1E72CB7}" destId="{3D1D8EB3-A09A-4874-B3F6-5107B2119516}"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699FC-B52F-4FDC-923A-1289F483A05D}">
      <dsp:nvSpPr>
        <dsp:cNvPr id="0" name=""/>
        <dsp:cNvSpPr/>
      </dsp:nvSpPr>
      <dsp:spPr>
        <a:xfrm>
          <a:off x="283456" y="2584"/>
          <a:ext cx="3062342" cy="18374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74% of all internet traffic in 2017 will be video</a:t>
          </a:r>
          <a:endParaRPr lang="en-US" sz="1800" b="1" kern="1200"/>
        </a:p>
      </dsp:txBody>
      <dsp:txXfrm>
        <a:off x="283456" y="2584"/>
        <a:ext cx="3062342" cy="1837405"/>
      </dsp:txXfrm>
    </dsp:sp>
    <dsp:sp modelId="{39214DE2-C48D-43BE-B9F3-7C4FE565FE5A}">
      <dsp:nvSpPr>
        <dsp:cNvPr id="0" name=""/>
        <dsp:cNvSpPr/>
      </dsp:nvSpPr>
      <dsp:spPr>
        <a:xfrm>
          <a:off x="3652032" y="2584"/>
          <a:ext cx="3062342" cy="18374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65% of video viewers watch more than 3/4 of a video</a:t>
          </a:r>
          <a:endParaRPr lang="en-US" sz="1800" b="1" kern="1200"/>
        </a:p>
      </dsp:txBody>
      <dsp:txXfrm>
        <a:off x="3652032" y="2584"/>
        <a:ext cx="3062342" cy="1837405"/>
      </dsp:txXfrm>
    </dsp:sp>
    <dsp:sp modelId="{DE3E2980-770E-4C52-8F42-6828235EA5E1}">
      <dsp:nvSpPr>
        <dsp:cNvPr id="0" name=""/>
        <dsp:cNvSpPr/>
      </dsp:nvSpPr>
      <dsp:spPr>
        <a:xfrm>
          <a:off x="7020609" y="2584"/>
          <a:ext cx="3062342" cy="18374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69% of smartphone users say videos are a perfect solution for smartphone viewing as it offers a quick way for consumers to grasp an overview of a product</a:t>
          </a:r>
          <a:endParaRPr lang="en-US" sz="1800" b="1" kern="1200"/>
        </a:p>
      </dsp:txBody>
      <dsp:txXfrm>
        <a:off x="7020609" y="2584"/>
        <a:ext cx="3062342" cy="1837405"/>
      </dsp:txXfrm>
    </dsp:sp>
    <dsp:sp modelId="{B12063D0-395A-49FD-AAAB-BBFEFCB13134}">
      <dsp:nvSpPr>
        <dsp:cNvPr id="0" name=""/>
        <dsp:cNvSpPr/>
      </dsp:nvSpPr>
      <dsp:spPr>
        <a:xfrm>
          <a:off x="283456" y="2146223"/>
          <a:ext cx="3062342" cy="18374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Facebook announced that they are generating 8 billion video views per day, </a:t>
          </a:r>
          <a:endParaRPr lang="en-US" sz="1800" b="1" kern="1200"/>
        </a:p>
      </dsp:txBody>
      <dsp:txXfrm>
        <a:off x="283456" y="2146223"/>
        <a:ext cx="3062342" cy="1837405"/>
      </dsp:txXfrm>
    </dsp:sp>
    <dsp:sp modelId="{7E35450F-56DA-4892-BC37-703C399EED9F}">
      <dsp:nvSpPr>
        <dsp:cNvPr id="0" name=""/>
        <dsp:cNvSpPr/>
      </dsp:nvSpPr>
      <dsp:spPr>
        <a:xfrm>
          <a:off x="3652032" y="2146223"/>
          <a:ext cx="3062342" cy="18374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Snapchat announced they are doing 6 billion views per day. </a:t>
          </a:r>
          <a:endParaRPr lang="en-US" sz="1800" b="1" kern="1200"/>
        </a:p>
      </dsp:txBody>
      <dsp:txXfrm>
        <a:off x="3652032" y="2146223"/>
        <a:ext cx="3062342" cy="1837405"/>
      </dsp:txXfrm>
    </dsp:sp>
    <dsp:sp modelId="{847A70AF-BF95-45B4-851B-5688BCCD1DE0}">
      <dsp:nvSpPr>
        <dsp:cNvPr id="0" name=""/>
        <dsp:cNvSpPr/>
      </dsp:nvSpPr>
      <dsp:spPr>
        <a:xfrm>
          <a:off x="7020609" y="2146223"/>
          <a:ext cx="3062342" cy="18374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YouTube says they gets 4 billion views per day… and expect to get 500 Hours of Video Uploaded To YouTube Every Minute in 2016.</a:t>
          </a:r>
          <a:endParaRPr lang="en-US" sz="1800" b="1" kern="1200" dirty="0"/>
        </a:p>
      </dsp:txBody>
      <dsp:txXfrm>
        <a:off x="7020609" y="2146223"/>
        <a:ext cx="3062342" cy="1837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57310-2534-4BF9-A611-97BEB266AE41}">
      <dsp:nvSpPr>
        <dsp:cNvPr id="0" name=""/>
        <dsp:cNvSpPr/>
      </dsp:nvSpPr>
      <dsp:spPr>
        <a:xfrm>
          <a:off x="11325" y="196308"/>
          <a:ext cx="1941658" cy="6547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00000"/>
            </a:lnSpc>
            <a:spcBef>
              <a:spcPct val="0"/>
            </a:spcBef>
            <a:spcAft>
              <a:spcPts val="0"/>
            </a:spcAft>
          </a:pPr>
          <a:r>
            <a:rPr lang="en-US" sz="2000" kern="1200" dirty="0" smtClean="0"/>
            <a:t>One – Take Videos &amp; Streaming</a:t>
          </a:r>
          <a:endParaRPr lang="en-US" sz="2000" kern="1200" dirty="0"/>
        </a:p>
      </dsp:txBody>
      <dsp:txXfrm>
        <a:off x="11325" y="196308"/>
        <a:ext cx="1941658" cy="654705"/>
      </dsp:txXfrm>
    </dsp:sp>
    <dsp:sp modelId="{97632A53-065A-4CF8-BEA8-BE886B9BEC6B}">
      <dsp:nvSpPr>
        <dsp:cNvPr id="0" name=""/>
        <dsp:cNvSpPr/>
      </dsp:nvSpPr>
      <dsp:spPr>
        <a:xfrm>
          <a:off x="163773" y="851013"/>
          <a:ext cx="1636762" cy="30109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Your Phone</a:t>
          </a:r>
          <a:endParaRPr lang="en-US" sz="2000" kern="1200" dirty="0"/>
        </a:p>
        <a:p>
          <a:pPr marL="228600" lvl="1" indent="-228600" algn="l" defTabSz="889000">
            <a:lnSpc>
              <a:spcPct val="90000"/>
            </a:lnSpc>
            <a:spcBef>
              <a:spcPct val="0"/>
            </a:spcBef>
            <a:spcAft>
              <a:spcPct val="15000"/>
            </a:spcAft>
            <a:buChar char="••"/>
          </a:pPr>
          <a:r>
            <a:rPr lang="en-US" sz="2000" kern="1200" dirty="0" smtClean="0"/>
            <a:t>IPad/ Tablet</a:t>
          </a:r>
          <a:endParaRPr lang="en-US" sz="2000" kern="1200" dirty="0"/>
        </a:p>
        <a:p>
          <a:pPr marL="228600" lvl="1" indent="-228600" algn="l" defTabSz="889000">
            <a:lnSpc>
              <a:spcPct val="90000"/>
            </a:lnSpc>
            <a:spcBef>
              <a:spcPct val="0"/>
            </a:spcBef>
            <a:spcAft>
              <a:spcPct val="15000"/>
            </a:spcAft>
            <a:buChar char="••"/>
          </a:pPr>
          <a:r>
            <a:rPr lang="en-US" sz="2000" kern="1200" dirty="0" smtClean="0"/>
            <a:t>Digital Camera</a:t>
          </a:r>
          <a:endParaRPr lang="en-US" sz="2000" kern="1200" dirty="0"/>
        </a:p>
        <a:p>
          <a:pPr marL="228600" lvl="1" indent="-228600" algn="l" defTabSz="889000">
            <a:lnSpc>
              <a:spcPct val="90000"/>
            </a:lnSpc>
            <a:spcBef>
              <a:spcPct val="0"/>
            </a:spcBef>
            <a:spcAft>
              <a:spcPct val="15000"/>
            </a:spcAft>
            <a:buChar char="••"/>
          </a:pPr>
          <a:r>
            <a:rPr lang="en-US" sz="2000" kern="1200" dirty="0" smtClean="0"/>
            <a:t>Skype</a:t>
          </a:r>
          <a:endParaRPr lang="en-US" sz="2000" kern="1200" dirty="0"/>
        </a:p>
        <a:p>
          <a:pPr marL="228600" lvl="1" indent="-228600" algn="l" defTabSz="889000">
            <a:lnSpc>
              <a:spcPct val="90000"/>
            </a:lnSpc>
            <a:spcBef>
              <a:spcPct val="0"/>
            </a:spcBef>
            <a:spcAft>
              <a:spcPct val="15000"/>
            </a:spcAft>
            <a:buChar char="••"/>
          </a:pPr>
          <a:r>
            <a:rPr lang="en-US" sz="2000" kern="1200" dirty="0" smtClean="0"/>
            <a:t>FaceTime</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163773" y="851013"/>
        <a:ext cx="1636762" cy="3010921"/>
      </dsp:txXfrm>
    </dsp:sp>
    <dsp:sp modelId="{885D2555-1452-4DBB-8653-0F4675DFAD60}">
      <dsp:nvSpPr>
        <dsp:cNvPr id="0" name=""/>
        <dsp:cNvSpPr/>
      </dsp:nvSpPr>
      <dsp:spPr>
        <a:xfrm>
          <a:off x="2196728" y="196308"/>
          <a:ext cx="1636762" cy="65470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Audio Slides Videos</a:t>
          </a:r>
          <a:endParaRPr lang="en-US" sz="2000" kern="1200" dirty="0"/>
        </a:p>
      </dsp:txBody>
      <dsp:txXfrm>
        <a:off x="2196728" y="196308"/>
        <a:ext cx="1636762" cy="654705"/>
      </dsp:txXfrm>
    </dsp:sp>
    <dsp:sp modelId="{A4DFE7BB-622E-4A5B-8F6C-38E3A62CB4D5}">
      <dsp:nvSpPr>
        <dsp:cNvPr id="0" name=""/>
        <dsp:cNvSpPr/>
      </dsp:nvSpPr>
      <dsp:spPr>
        <a:xfrm>
          <a:off x="2181907" y="851013"/>
          <a:ext cx="1666404" cy="301092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914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Animoto</a:t>
          </a:r>
          <a:endParaRPr lang="en-US" sz="2000" kern="1200" dirty="0"/>
        </a:p>
        <a:p>
          <a:pPr marL="228600" lvl="1" indent="-228600" algn="l" defTabSz="889000">
            <a:lnSpc>
              <a:spcPct val="90000"/>
            </a:lnSpc>
            <a:spcBef>
              <a:spcPct val="0"/>
            </a:spcBef>
            <a:spcAft>
              <a:spcPct val="15000"/>
            </a:spcAft>
            <a:buChar char="••"/>
          </a:pPr>
          <a:r>
            <a:rPr lang="en-US" sz="2000" kern="1200" dirty="0" smtClean="0"/>
            <a:t>YouTube</a:t>
          </a:r>
          <a:endParaRPr lang="en-US" sz="2000" kern="1200" dirty="0"/>
        </a:p>
        <a:p>
          <a:pPr marL="228600" lvl="1" indent="-228600" algn="l" defTabSz="889000">
            <a:lnSpc>
              <a:spcPct val="90000"/>
            </a:lnSpc>
            <a:spcBef>
              <a:spcPct val="0"/>
            </a:spcBef>
            <a:spcAft>
              <a:spcPct val="15000"/>
            </a:spcAft>
            <a:buChar char="••"/>
          </a:pPr>
          <a:r>
            <a:rPr lang="en-US" sz="2000" kern="1200" dirty="0" smtClean="0"/>
            <a:t>iMovie</a:t>
          </a:r>
          <a:endParaRPr lang="en-US" sz="2000" kern="1200" dirty="0"/>
        </a:p>
        <a:p>
          <a:pPr marL="228600" lvl="1" indent="-228600" algn="l" defTabSz="889000">
            <a:lnSpc>
              <a:spcPct val="90000"/>
            </a:lnSpc>
            <a:spcBef>
              <a:spcPct val="0"/>
            </a:spcBef>
            <a:spcAft>
              <a:spcPct val="15000"/>
            </a:spcAft>
            <a:buChar char="••"/>
          </a:pPr>
          <a:r>
            <a:rPr lang="en-US" sz="2000" kern="1200" dirty="0" smtClean="0"/>
            <a:t>Shadowpuppet.edu</a:t>
          </a:r>
          <a:endParaRPr lang="en-US" sz="2000" kern="1200" dirty="0"/>
        </a:p>
        <a:p>
          <a:pPr marL="228600" lvl="1" indent="-228600" algn="l" defTabSz="889000">
            <a:lnSpc>
              <a:spcPct val="90000"/>
            </a:lnSpc>
            <a:spcBef>
              <a:spcPct val="0"/>
            </a:spcBef>
            <a:spcAft>
              <a:spcPct val="15000"/>
            </a:spcAft>
            <a:buChar char="••"/>
          </a:pPr>
          <a:r>
            <a:rPr lang="en-US" sz="2000" kern="1200" dirty="0" smtClean="0"/>
            <a:t>Windows Movie Maker</a:t>
          </a:r>
          <a:endParaRPr lang="en-US" sz="2000" kern="1200" dirty="0"/>
        </a:p>
        <a:p>
          <a:pPr marL="228600" lvl="1" indent="-228600" algn="l" defTabSz="889000">
            <a:lnSpc>
              <a:spcPct val="90000"/>
            </a:lnSpc>
            <a:spcBef>
              <a:spcPct val="0"/>
            </a:spcBef>
            <a:spcAft>
              <a:spcPct val="15000"/>
            </a:spcAft>
            <a:buChar char="••"/>
          </a:pPr>
          <a:r>
            <a:rPr lang="en-US" sz="2000" kern="1200" dirty="0" smtClean="0"/>
            <a:t>PowerPoint</a:t>
          </a:r>
          <a:endParaRPr lang="en-US" sz="2000" kern="1200" dirty="0"/>
        </a:p>
      </dsp:txBody>
      <dsp:txXfrm>
        <a:off x="2181907" y="851013"/>
        <a:ext cx="1666404" cy="3010921"/>
      </dsp:txXfrm>
    </dsp:sp>
    <dsp:sp modelId="{19C03F26-81F9-4421-A024-85F351819394}">
      <dsp:nvSpPr>
        <dsp:cNvPr id="0" name=""/>
        <dsp:cNvSpPr/>
      </dsp:nvSpPr>
      <dsp:spPr>
        <a:xfrm>
          <a:off x="4193600" y="196308"/>
          <a:ext cx="1636762" cy="65470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Whiteboard/ Screen Cast</a:t>
          </a:r>
          <a:endParaRPr lang="en-US" sz="2000" kern="1200" dirty="0"/>
        </a:p>
      </dsp:txBody>
      <dsp:txXfrm>
        <a:off x="4193600" y="196308"/>
        <a:ext cx="1636762" cy="654705"/>
      </dsp:txXfrm>
    </dsp:sp>
    <dsp:sp modelId="{3C889F39-C48B-4A31-ACEF-AF91399D8575}">
      <dsp:nvSpPr>
        <dsp:cNvPr id="0" name=""/>
        <dsp:cNvSpPr/>
      </dsp:nvSpPr>
      <dsp:spPr>
        <a:xfrm>
          <a:off x="4077234" y="851013"/>
          <a:ext cx="1869494" cy="301092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914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Screencast-O-</a:t>
          </a:r>
          <a:r>
            <a:rPr lang="en-US" sz="2000" kern="1200" dirty="0" err="1" smtClean="0"/>
            <a:t>matic</a:t>
          </a:r>
          <a:endParaRPr lang="en-US" sz="2000" kern="1200" dirty="0"/>
        </a:p>
        <a:p>
          <a:pPr marL="228600" lvl="1" indent="-228600" algn="l" defTabSz="889000">
            <a:lnSpc>
              <a:spcPct val="90000"/>
            </a:lnSpc>
            <a:spcBef>
              <a:spcPct val="0"/>
            </a:spcBef>
            <a:spcAft>
              <a:spcPct val="15000"/>
            </a:spcAft>
            <a:buChar char="••"/>
          </a:pPr>
          <a:r>
            <a:rPr lang="en-US" sz="2000" kern="1200" dirty="0" err="1" smtClean="0"/>
            <a:t>Clarisketch</a:t>
          </a:r>
          <a:endParaRPr lang="en-US" sz="2000" kern="1200" dirty="0"/>
        </a:p>
        <a:p>
          <a:pPr marL="228600" lvl="1" indent="-228600" algn="l" defTabSz="889000">
            <a:lnSpc>
              <a:spcPct val="90000"/>
            </a:lnSpc>
            <a:spcBef>
              <a:spcPct val="0"/>
            </a:spcBef>
            <a:spcAft>
              <a:spcPct val="15000"/>
            </a:spcAft>
            <a:buChar char="••"/>
          </a:pPr>
          <a:r>
            <a:rPr lang="en-US" sz="2000" kern="1200" dirty="0" err="1" smtClean="0"/>
            <a:t>Pixiclip</a:t>
          </a:r>
          <a:endParaRPr lang="en-US" sz="2000" kern="1200" dirty="0"/>
        </a:p>
        <a:p>
          <a:pPr marL="228600" lvl="1" indent="-228600" algn="l" defTabSz="889000">
            <a:lnSpc>
              <a:spcPct val="90000"/>
            </a:lnSpc>
            <a:spcBef>
              <a:spcPct val="0"/>
            </a:spcBef>
            <a:spcAft>
              <a:spcPct val="15000"/>
            </a:spcAft>
            <a:buChar char="••"/>
          </a:pPr>
          <a:r>
            <a:rPr lang="en-US" sz="2000" kern="1200" dirty="0" err="1" smtClean="0"/>
            <a:t>Screenchomp</a:t>
          </a:r>
          <a:endParaRPr lang="en-US" sz="2000" kern="1200" dirty="0"/>
        </a:p>
        <a:p>
          <a:pPr marL="228600" lvl="1" indent="-228600" algn="l" defTabSz="889000">
            <a:lnSpc>
              <a:spcPct val="90000"/>
            </a:lnSpc>
            <a:spcBef>
              <a:spcPct val="0"/>
            </a:spcBef>
            <a:spcAft>
              <a:spcPct val="15000"/>
            </a:spcAft>
            <a:buChar char="••"/>
          </a:pPr>
          <a:r>
            <a:rPr lang="en-US" sz="2000" kern="1200" dirty="0" err="1" smtClean="0"/>
            <a:t>Knowmia</a:t>
          </a:r>
          <a:r>
            <a:rPr lang="en-US" sz="2000" kern="1200" dirty="0" smtClean="0"/>
            <a:t> Teach</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4077234" y="851013"/>
        <a:ext cx="1869494" cy="3010921"/>
      </dsp:txXfrm>
    </dsp:sp>
    <dsp:sp modelId="{5D42712E-C5FD-4318-9BC8-8C399B34D18D}">
      <dsp:nvSpPr>
        <dsp:cNvPr id="0" name=""/>
        <dsp:cNvSpPr/>
      </dsp:nvSpPr>
      <dsp:spPr>
        <a:xfrm>
          <a:off x="6175651" y="196308"/>
          <a:ext cx="1635164" cy="654705"/>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Animated Videos</a:t>
          </a:r>
          <a:endParaRPr lang="en-US" sz="2000" kern="1200" dirty="0"/>
        </a:p>
      </dsp:txBody>
      <dsp:txXfrm>
        <a:off x="6175651" y="196308"/>
        <a:ext cx="1635164" cy="654705"/>
      </dsp:txXfrm>
    </dsp:sp>
    <dsp:sp modelId="{9338C168-1F42-4A8C-82D2-188CEE5D32C0}">
      <dsp:nvSpPr>
        <dsp:cNvPr id="0" name=""/>
        <dsp:cNvSpPr/>
      </dsp:nvSpPr>
      <dsp:spPr>
        <a:xfrm>
          <a:off x="6175651" y="851013"/>
          <a:ext cx="1635164" cy="30109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Tellagami</a:t>
          </a:r>
          <a:endParaRPr lang="en-US" sz="2000" kern="1200" dirty="0"/>
        </a:p>
        <a:p>
          <a:pPr marL="228600" lvl="1" indent="-228600" algn="l" defTabSz="889000">
            <a:lnSpc>
              <a:spcPct val="90000"/>
            </a:lnSpc>
            <a:spcBef>
              <a:spcPct val="0"/>
            </a:spcBef>
            <a:spcAft>
              <a:spcPct val="15000"/>
            </a:spcAft>
            <a:buChar char="••"/>
          </a:pPr>
          <a:r>
            <a:rPr lang="en-US" sz="2000" kern="1200" dirty="0" err="1" smtClean="0"/>
            <a:t>Wideo</a:t>
          </a:r>
          <a:endParaRPr lang="en-US" sz="2000" kern="1200" dirty="0"/>
        </a:p>
        <a:p>
          <a:pPr marL="228600" lvl="1" indent="-228600" algn="l" defTabSz="889000">
            <a:lnSpc>
              <a:spcPct val="90000"/>
            </a:lnSpc>
            <a:spcBef>
              <a:spcPct val="0"/>
            </a:spcBef>
            <a:spcAft>
              <a:spcPct val="15000"/>
            </a:spcAft>
            <a:buChar char="••"/>
          </a:pPr>
          <a:r>
            <a:rPr lang="en-US" sz="2000" kern="1200" dirty="0" smtClean="0"/>
            <a:t>Scratch</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6175651" y="851013"/>
        <a:ext cx="1635164" cy="3010921"/>
      </dsp:txXfrm>
    </dsp:sp>
    <dsp:sp modelId="{2BD113AE-7B91-409F-99DE-93567667E0D6}">
      <dsp:nvSpPr>
        <dsp:cNvPr id="0" name=""/>
        <dsp:cNvSpPr/>
      </dsp:nvSpPr>
      <dsp:spPr>
        <a:xfrm>
          <a:off x="8039739" y="196308"/>
          <a:ext cx="1635164" cy="6547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t>Stop Motion Videos</a:t>
          </a:r>
          <a:endParaRPr lang="en-US" sz="2000" kern="1200" dirty="0"/>
        </a:p>
      </dsp:txBody>
      <dsp:txXfrm>
        <a:off x="8039739" y="196308"/>
        <a:ext cx="1635164" cy="654705"/>
      </dsp:txXfrm>
    </dsp:sp>
    <dsp:sp modelId="{BC1EE532-55DF-481E-915D-B3982D34AF99}">
      <dsp:nvSpPr>
        <dsp:cNvPr id="0" name=""/>
        <dsp:cNvSpPr/>
      </dsp:nvSpPr>
      <dsp:spPr>
        <a:xfrm>
          <a:off x="8039739" y="851013"/>
          <a:ext cx="1635164" cy="301092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JellyCam</a:t>
          </a:r>
          <a:endParaRPr lang="en-US" sz="2000" kern="1200" dirty="0"/>
        </a:p>
        <a:p>
          <a:pPr marL="228600" lvl="1" indent="-228600" algn="l" defTabSz="889000">
            <a:lnSpc>
              <a:spcPct val="90000"/>
            </a:lnSpc>
            <a:spcBef>
              <a:spcPct val="0"/>
            </a:spcBef>
            <a:spcAft>
              <a:spcPct val="15000"/>
            </a:spcAft>
            <a:buChar char="••"/>
          </a:pPr>
          <a:r>
            <a:rPr lang="en-US" sz="2000" kern="1200" dirty="0" err="1" smtClean="0"/>
            <a:t>Osnap</a:t>
          </a:r>
          <a:endParaRPr lang="en-US" sz="2000" kern="1200" dirty="0"/>
        </a:p>
        <a:p>
          <a:pPr marL="228600" lvl="1" indent="-228600" algn="l" defTabSz="889000">
            <a:lnSpc>
              <a:spcPct val="90000"/>
            </a:lnSpc>
            <a:spcBef>
              <a:spcPct val="0"/>
            </a:spcBef>
            <a:spcAft>
              <a:spcPct val="15000"/>
            </a:spcAft>
            <a:buChar char="••"/>
          </a:pPr>
          <a:r>
            <a:rPr lang="en-US" sz="2000" kern="1200" dirty="0" err="1" smtClean="0"/>
            <a:t>ParaPara</a:t>
          </a:r>
          <a:r>
            <a:rPr lang="en-US" sz="2000" kern="1200" dirty="0" smtClean="0"/>
            <a:t> Animation</a:t>
          </a:r>
          <a:endParaRPr lang="en-US" sz="2000" kern="1200" dirty="0"/>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8039739" y="851013"/>
        <a:ext cx="1635164" cy="3010921"/>
      </dsp:txXfrm>
    </dsp:sp>
    <dsp:sp modelId="{17E24B99-6C4A-4656-AAA9-78CB066697ED}">
      <dsp:nvSpPr>
        <dsp:cNvPr id="0" name=""/>
        <dsp:cNvSpPr/>
      </dsp:nvSpPr>
      <dsp:spPr>
        <a:xfrm>
          <a:off x="9903826" y="196308"/>
          <a:ext cx="1635164" cy="6547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81280" rIns="0" bIns="81280" numCol="1" spcCol="1270" anchor="ctr" anchorCtr="0">
          <a:noAutofit/>
        </a:bodyPr>
        <a:lstStyle/>
        <a:p>
          <a:pPr lvl="0" algn="ctr" defTabSz="889000">
            <a:lnSpc>
              <a:spcPct val="90000"/>
            </a:lnSpc>
            <a:spcBef>
              <a:spcPct val="0"/>
            </a:spcBef>
            <a:spcAft>
              <a:spcPct val="35000"/>
            </a:spcAft>
          </a:pPr>
          <a:r>
            <a:rPr lang="en-US" sz="2000" kern="1200" dirty="0" smtClean="0"/>
            <a:t>Documentary / Film Feature</a:t>
          </a:r>
          <a:endParaRPr lang="en-US" sz="2000" kern="1200" dirty="0"/>
        </a:p>
      </dsp:txBody>
      <dsp:txXfrm>
        <a:off x="9903826" y="196308"/>
        <a:ext cx="1635164" cy="654705"/>
      </dsp:txXfrm>
    </dsp:sp>
    <dsp:sp modelId="{0779EC61-0C18-4732-A22F-26594590C5CC}">
      <dsp:nvSpPr>
        <dsp:cNvPr id="0" name=""/>
        <dsp:cNvSpPr/>
      </dsp:nvSpPr>
      <dsp:spPr>
        <a:xfrm>
          <a:off x="9903826" y="851013"/>
          <a:ext cx="1635164" cy="301092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06680" rIns="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IMovie</a:t>
          </a:r>
          <a:endParaRPr lang="en-US" sz="2000" kern="1200" dirty="0"/>
        </a:p>
        <a:p>
          <a:pPr marL="228600" lvl="1" indent="-228600" algn="l" defTabSz="889000">
            <a:lnSpc>
              <a:spcPct val="90000"/>
            </a:lnSpc>
            <a:spcBef>
              <a:spcPct val="0"/>
            </a:spcBef>
            <a:spcAft>
              <a:spcPct val="15000"/>
            </a:spcAft>
            <a:buChar char="••"/>
          </a:pPr>
          <a:r>
            <a:rPr lang="en-US" sz="2000" kern="1200" dirty="0" smtClean="0"/>
            <a:t>Windows Movie Maker</a:t>
          </a:r>
          <a:endParaRPr lang="en-US" sz="2000" kern="1200" dirty="0"/>
        </a:p>
        <a:p>
          <a:pPr marL="228600" lvl="1" indent="-228600" algn="l" defTabSz="889000">
            <a:lnSpc>
              <a:spcPct val="90000"/>
            </a:lnSpc>
            <a:spcBef>
              <a:spcPct val="0"/>
            </a:spcBef>
            <a:spcAft>
              <a:spcPct val="15000"/>
            </a:spcAft>
            <a:buChar char="••"/>
          </a:pPr>
          <a:r>
            <a:rPr lang="en-US" sz="2000" kern="1200" dirty="0" err="1" smtClean="0"/>
            <a:t>WeVideo</a:t>
          </a:r>
          <a:r>
            <a:rPr lang="en-US" sz="2000" kern="1200" dirty="0" smtClean="0"/>
            <a:t> (Chrome-book users)</a:t>
          </a: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a:off x="9903826" y="851013"/>
        <a:ext cx="1635164" cy="3010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0E70C-E3B9-45A2-A4A9-5AEC27477A42}">
      <dsp:nvSpPr>
        <dsp:cNvPr id="0" name=""/>
        <dsp:cNvSpPr/>
      </dsp:nvSpPr>
      <dsp:spPr>
        <a:xfrm>
          <a:off x="4384" y="888131"/>
          <a:ext cx="1474068" cy="14740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D38B4-BC2A-44D4-90A2-262FF5317888}">
      <dsp:nvSpPr>
        <dsp:cNvPr id="0" name=""/>
        <dsp:cNvSpPr/>
      </dsp:nvSpPr>
      <dsp:spPr>
        <a:xfrm>
          <a:off x="4384" y="888131"/>
          <a:ext cx="147" cy="294813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23B60E-D644-425F-90D0-C74F391303EA}">
      <dsp:nvSpPr>
        <dsp:cNvPr id="0" name=""/>
        <dsp:cNvSpPr/>
      </dsp:nvSpPr>
      <dsp:spPr>
        <a:xfrm>
          <a:off x="4384" y="2362199"/>
          <a:ext cx="1474068" cy="14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1600" b="1" kern="1200" dirty="0" smtClean="0"/>
            <a:t>Informational Video</a:t>
          </a:r>
          <a:endParaRPr lang="en-US" sz="1600" b="1" kern="1200" dirty="0"/>
        </a:p>
      </dsp:txBody>
      <dsp:txXfrm>
        <a:off x="4384" y="2362199"/>
        <a:ext cx="1474068" cy="1474068"/>
      </dsp:txXfrm>
    </dsp:sp>
    <dsp:sp modelId="{B82758BB-0061-43DD-9F1C-3377A4407329}">
      <dsp:nvSpPr>
        <dsp:cNvPr id="0" name=""/>
        <dsp:cNvSpPr/>
      </dsp:nvSpPr>
      <dsp:spPr>
        <a:xfrm>
          <a:off x="1479097" y="888131"/>
          <a:ext cx="1474068" cy="14740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2B7CDA-38C1-4F25-89BF-936563E76CFA}">
      <dsp:nvSpPr>
        <dsp:cNvPr id="0" name=""/>
        <dsp:cNvSpPr/>
      </dsp:nvSpPr>
      <dsp:spPr>
        <a:xfrm>
          <a:off x="1479097" y="888131"/>
          <a:ext cx="147" cy="294813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BA85A1-840B-487F-9640-153D58872071}">
      <dsp:nvSpPr>
        <dsp:cNvPr id="0" name=""/>
        <dsp:cNvSpPr/>
      </dsp:nvSpPr>
      <dsp:spPr>
        <a:xfrm>
          <a:off x="1479097" y="2362199"/>
          <a:ext cx="1474068" cy="14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1600" b="1" kern="1200" dirty="0" smtClean="0"/>
            <a:t> Flipped Classroom</a:t>
          </a:r>
          <a:endParaRPr lang="en-US" sz="1600" b="1" kern="1200" dirty="0"/>
        </a:p>
      </dsp:txBody>
      <dsp:txXfrm>
        <a:off x="1479097" y="2362199"/>
        <a:ext cx="1474068" cy="1474068"/>
      </dsp:txXfrm>
    </dsp:sp>
    <dsp:sp modelId="{CF3BA07D-21B5-4573-BCE5-A563ED1D5102}">
      <dsp:nvSpPr>
        <dsp:cNvPr id="0" name=""/>
        <dsp:cNvSpPr/>
      </dsp:nvSpPr>
      <dsp:spPr>
        <a:xfrm>
          <a:off x="2953810" y="888131"/>
          <a:ext cx="1474068" cy="14740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C42B1-5A28-466A-B4F6-B96073E49252}">
      <dsp:nvSpPr>
        <dsp:cNvPr id="0" name=""/>
        <dsp:cNvSpPr/>
      </dsp:nvSpPr>
      <dsp:spPr>
        <a:xfrm>
          <a:off x="2953810" y="888131"/>
          <a:ext cx="147" cy="294813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EB3CDE-8BC2-476C-A7C7-CB8B1B27FD4E}">
      <dsp:nvSpPr>
        <dsp:cNvPr id="0" name=""/>
        <dsp:cNvSpPr/>
      </dsp:nvSpPr>
      <dsp:spPr>
        <a:xfrm>
          <a:off x="2953810" y="2362199"/>
          <a:ext cx="1474068" cy="14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1600" b="1" kern="1200" dirty="0" smtClean="0"/>
            <a:t>Video Blogs / Journals</a:t>
          </a:r>
          <a:endParaRPr lang="en-US" sz="1600" b="1" kern="1200" dirty="0"/>
        </a:p>
      </dsp:txBody>
      <dsp:txXfrm>
        <a:off x="2953810" y="2362199"/>
        <a:ext cx="1474068" cy="1474068"/>
      </dsp:txXfrm>
    </dsp:sp>
    <dsp:sp modelId="{39DA8021-B85C-4D7C-99DE-46A3858B47AF}">
      <dsp:nvSpPr>
        <dsp:cNvPr id="0" name=""/>
        <dsp:cNvSpPr/>
      </dsp:nvSpPr>
      <dsp:spPr>
        <a:xfrm>
          <a:off x="4428523" y="888131"/>
          <a:ext cx="1474068" cy="1474068"/>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1A81C-21E9-451C-B9EF-A8F647921D71}">
      <dsp:nvSpPr>
        <dsp:cNvPr id="0" name=""/>
        <dsp:cNvSpPr/>
      </dsp:nvSpPr>
      <dsp:spPr>
        <a:xfrm>
          <a:off x="4428523" y="888131"/>
          <a:ext cx="147" cy="294813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60A2C3-3109-4E22-B877-BA1D277D2385}">
      <dsp:nvSpPr>
        <dsp:cNvPr id="0" name=""/>
        <dsp:cNvSpPr/>
      </dsp:nvSpPr>
      <dsp:spPr>
        <a:xfrm>
          <a:off x="4428523" y="2362199"/>
          <a:ext cx="1474068" cy="14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1600" b="1" kern="1200" dirty="0" smtClean="0"/>
            <a:t>Problem Based Learning</a:t>
          </a:r>
          <a:endParaRPr lang="en-US" sz="1600" b="1" kern="1200" dirty="0"/>
        </a:p>
      </dsp:txBody>
      <dsp:txXfrm>
        <a:off x="4428523" y="2362199"/>
        <a:ext cx="1474068" cy="1474068"/>
      </dsp:txXfrm>
    </dsp:sp>
    <dsp:sp modelId="{5ABE55FC-C0C8-45D2-AD9F-ED51333AE5BE}">
      <dsp:nvSpPr>
        <dsp:cNvPr id="0" name=""/>
        <dsp:cNvSpPr/>
      </dsp:nvSpPr>
      <dsp:spPr>
        <a:xfrm>
          <a:off x="5903236" y="888131"/>
          <a:ext cx="1474068" cy="147406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6E9F3-7216-41C4-ADC8-D89D34BE59BB}">
      <dsp:nvSpPr>
        <dsp:cNvPr id="0" name=""/>
        <dsp:cNvSpPr/>
      </dsp:nvSpPr>
      <dsp:spPr>
        <a:xfrm>
          <a:off x="5903236" y="888131"/>
          <a:ext cx="147" cy="294813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9CCD9-0105-44BB-8620-A71E6161CC42}">
      <dsp:nvSpPr>
        <dsp:cNvPr id="0" name=""/>
        <dsp:cNvSpPr/>
      </dsp:nvSpPr>
      <dsp:spPr>
        <a:xfrm>
          <a:off x="5903236" y="2362199"/>
          <a:ext cx="1474068" cy="14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1600" b="1" kern="1200" dirty="0" smtClean="0"/>
            <a:t>Live Video Streams</a:t>
          </a:r>
          <a:endParaRPr lang="en-US" sz="1600" b="1" kern="1200" dirty="0"/>
        </a:p>
      </dsp:txBody>
      <dsp:txXfrm>
        <a:off x="5903236" y="2362199"/>
        <a:ext cx="1474068" cy="1474068"/>
      </dsp:txXfrm>
    </dsp:sp>
    <dsp:sp modelId="{395D360E-FE53-463C-A682-DF02FE33DA64}">
      <dsp:nvSpPr>
        <dsp:cNvPr id="0" name=""/>
        <dsp:cNvSpPr/>
      </dsp:nvSpPr>
      <dsp:spPr>
        <a:xfrm>
          <a:off x="7377949" y="888131"/>
          <a:ext cx="1474068" cy="1474068"/>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5000" b="-2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50D43C-96E0-43C0-8187-2A8D2F4C3AAA}">
      <dsp:nvSpPr>
        <dsp:cNvPr id="0" name=""/>
        <dsp:cNvSpPr/>
      </dsp:nvSpPr>
      <dsp:spPr>
        <a:xfrm>
          <a:off x="7377949" y="888131"/>
          <a:ext cx="147" cy="294813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97559C-A9A9-4DAA-BCAF-C2785FFE01B8}">
      <dsp:nvSpPr>
        <dsp:cNvPr id="0" name=""/>
        <dsp:cNvSpPr/>
      </dsp:nvSpPr>
      <dsp:spPr>
        <a:xfrm>
          <a:off x="7377949" y="2362199"/>
          <a:ext cx="1474068" cy="14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1600" b="1" kern="1200" dirty="0" smtClean="0"/>
            <a:t>Video As Scaffolding</a:t>
          </a:r>
          <a:endParaRPr lang="en-US" sz="1600" b="1" kern="1200" dirty="0"/>
        </a:p>
      </dsp:txBody>
      <dsp:txXfrm>
        <a:off x="7377949" y="2362199"/>
        <a:ext cx="1474068" cy="1474068"/>
      </dsp:txXfrm>
    </dsp:sp>
    <dsp:sp modelId="{BA8D529B-5EC3-4596-8A53-B1730FDD199C}">
      <dsp:nvSpPr>
        <dsp:cNvPr id="0" name=""/>
        <dsp:cNvSpPr/>
      </dsp:nvSpPr>
      <dsp:spPr>
        <a:xfrm>
          <a:off x="8852661" y="888131"/>
          <a:ext cx="1474068" cy="1474068"/>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5000" b="-5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D58FE-BF37-4E20-B3EE-8C1ABBB651DB}">
      <dsp:nvSpPr>
        <dsp:cNvPr id="0" name=""/>
        <dsp:cNvSpPr/>
      </dsp:nvSpPr>
      <dsp:spPr>
        <a:xfrm>
          <a:off x="8852661" y="888131"/>
          <a:ext cx="147" cy="294813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6ABB37-45B4-40C1-8235-0314ED2446C6}">
      <dsp:nvSpPr>
        <dsp:cNvPr id="0" name=""/>
        <dsp:cNvSpPr/>
      </dsp:nvSpPr>
      <dsp:spPr>
        <a:xfrm>
          <a:off x="8852661" y="2362199"/>
          <a:ext cx="1474068" cy="1474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r>
            <a:rPr lang="en-US" sz="1600" b="1" kern="1200" dirty="0" smtClean="0"/>
            <a:t>Case studies – anchored instruction</a:t>
          </a:r>
          <a:endParaRPr lang="en-US" sz="1600" b="1" kern="1200" dirty="0"/>
        </a:p>
        <a:p>
          <a:pPr marL="57150" lvl="1" indent="-57150" algn="ctr" defTabSz="488950" rtl="0">
            <a:lnSpc>
              <a:spcPct val="90000"/>
            </a:lnSpc>
            <a:spcBef>
              <a:spcPct val="0"/>
            </a:spcBef>
            <a:spcAft>
              <a:spcPct val="15000"/>
            </a:spcAft>
            <a:buChar char="••"/>
          </a:pPr>
          <a:endParaRPr lang="en-US" sz="1100" b="1" kern="1200" dirty="0"/>
        </a:p>
      </dsp:txBody>
      <dsp:txXfrm>
        <a:off x="8852661" y="2362199"/>
        <a:ext cx="1474068" cy="14740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7AFDA-E3CF-404A-9D06-9544BD1D4949}">
      <dsp:nvSpPr>
        <dsp:cNvPr id="0" name=""/>
        <dsp:cNvSpPr/>
      </dsp:nvSpPr>
      <dsp:spPr>
        <a:xfrm>
          <a:off x="7859114" y="637410"/>
          <a:ext cx="2771187" cy="27717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76E819-CCA1-4F38-B00A-FAA881FC886B}">
      <dsp:nvSpPr>
        <dsp:cNvPr id="0" name=""/>
        <dsp:cNvSpPr/>
      </dsp:nvSpPr>
      <dsp:spPr>
        <a:xfrm>
          <a:off x="7951126" y="729816"/>
          <a:ext cx="2587163" cy="25868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t>Post Class</a:t>
          </a:r>
          <a:endParaRPr lang="en-US" sz="4800" b="1" kern="1200" dirty="0"/>
        </a:p>
      </dsp:txBody>
      <dsp:txXfrm>
        <a:off x="8320978" y="1099441"/>
        <a:ext cx="1847458" cy="1847638"/>
      </dsp:txXfrm>
    </dsp:sp>
    <dsp:sp modelId="{EB73512F-44D5-414E-B6C4-7D80A372E66B}">
      <dsp:nvSpPr>
        <dsp:cNvPr id="0" name=""/>
        <dsp:cNvSpPr/>
      </dsp:nvSpPr>
      <dsp:spPr>
        <a:xfrm>
          <a:off x="7951126" y="3460177"/>
          <a:ext cx="2587163" cy="151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Reinforcement &amp; Remediation</a:t>
          </a:r>
          <a:endParaRPr lang="en-US" sz="1600" kern="1200" dirty="0"/>
        </a:p>
        <a:p>
          <a:pPr marL="171450" lvl="1" indent="-171450" algn="l" defTabSz="711200">
            <a:lnSpc>
              <a:spcPct val="90000"/>
            </a:lnSpc>
            <a:spcBef>
              <a:spcPct val="0"/>
            </a:spcBef>
            <a:spcAft>
              <a:spcPct val="15000"/>
            </a:spcAft>
            <a:buChar char="••"/>
          </a:pPr>
          <a:r>
            <a:rPr lang="en-US" sz="1600" kern="1200" dirty="0" smtClean="0"/>
            <a:t>Demystify more complex topics</a:t>
          </a:r>
          <a:endParaRPr lang="en-US" sz="1600" kern="1200" dirty="0"/>
        </a:p>
      </dsp:txBody>
      <dsp:txXfrm>
        <a:off x="7951126" y="3460177"/>
        <a:ext cx="2587163" cy="1519353"/>
      </dsp:txXfrm>
    </dsp:sp>
    <dsp:sp modelId="{1268A747-B389-43DE-AE7A-AEE97DBB61C8}">
      <dsp:nvSpPr>
        <dsp:cNvPr id="0" name=""/>
        <dsp:cNvSpPr/>
      </dsp:nvSpPr>
      <dsp:spPr>
        <a:xfrm rot="2700000">
          <a:off x="4998349" y="640761"/>
          <a:ext cx="2764513" cy="27645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3E078-563F-4A6C-A63F-78A29681B931}">
      <dsp:nvSpPr>
        <dsp:cNvPr id="0" name=""/>
        <dsp:cNvSpPr/>
      </dsp:nvSpPr>
      <dsp:spPr>
        <a:xfrm>
          <a:off x="5087024" y="729816"/>
          <a:ext cx="2587163" cy="25868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t>In Class</a:t>
          </a:r>
          <a:endParaRPr lang="en-US" sz="4800" b="1" kern="1200" dirty="0"/>
        </a:p>
      </dsp:txBody>
      <dsp:txXfrm>
        <a:off x="5456876" y="1099441"/>
        <a:ext cx="1847458" cy="1847638"/>
      </dsp:txXfrm>
    </dsp:sp>
    <dsp:sp modelId="{51F26471-DD84-4A2D-888D-6EC64E63ACF1}">
      <dsp:nvSpPr>
        <dsp:cNvPr id="0" name=""/>
        <dsp:cNvSpPr/>
      </dsp:nvSpPr>
      <dsp:spPr>
        <a:xfrm>
          <a:off x="5087024" y="3460177"/>
          <a:ext cx="2587163" cy="151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To catalyze dialog between students</a:t>
          </a:r>
          <a:endParaRPr lang="en-US" sz="1600" kern="1200" dirty="0"/>
        </a:p>
        <a:p>
          <a:pPr marL="171450" lvl="1" indent="-171450" algn="l" defTabSz="711200">
            <a:lnSpc>
              <a:spcPct val="90000"/>
            </a:lnSpc>
            <a:spcBef>
              <a:spcPct val="0"/>
            </a:spcBef>
            <a:spcAft>
              <a:spcPct val="15000"/>
            </a:spcAft>
            <a:buChar char="••"/>
          </a:pPr>
          <a:r>
            <a:rPr lang="en-US" sz="1600" kern="1200" dirty="0" smtClean="0"/>
            <a:t>To model steps and instructions</a:t>
          </a:r>
          <a:endParaRPr lang="en-US" sz="1600" kern="1200" dirty="0"/>
        </a:p>
        <a:p>
          <a:pPr marL="171450" lvl="1" indent="-171450" algn="l" defTabSz="711200">
            <a:lnSpc>
              <a:spcPct val="90000"/>
            </a:lnSpc>
            <a:spcBef>
              <a:spcPct val="0"/>
            </a:spcBef>
            <a:spcAft>
              <a:spcPct val="15000"/>
            </a:spcAft>
            <a:buChar char="••"/>
          </a:pPr>
          <a:r>
            <a:rPr lang="en-US" sz="1600" kern="1200" dirty="0" smtClean="0"/>
            <a:t>As a scaffolding tool</a:t>
          </a:r>
          <a:endParaRPr lang="en-US" sz="1600" kern="1200" dirty="0"/>
        </a:p>
        <a:p>
          <a:pPr marL="171450" lvl="1" indent="-171450" algn="l" defTabSz="711200">
            <a:lnSpc>
              <a:spcPct val="90000"/>
            </a:lnSpc>
            <a:spcBef>
              <a:spcPct val="0"/>
            </a:spcBef>
            <a:spcAft>
              <a:spcPct val="15000"/>
            </a:spcAft>
            <a:buChar char="••"/>
          </a:pPr>
          <a:r>
            <a:rPr lang="en-US" sz="1600" kern="1200" dirty="0" smtClean="0"/>
            <a:t>To record student actions and offer feedback</a:t>
          </a:r>
          <a:endParaRPr lang="en-US" sz="1600" kern="1200" dirty="0"/>
        </a:p>
        <a:p>
          <a:pPr marL="171450" lvl="1" indent="-171450" algn="l" defTabSz="711200">
            <a:lnSpc>
              <a:spcPct val="90000"/>
            </a:lnSpc>
            <a:spcBef>
              <a:spcPct val="0"/>
            </a:spcBef>
            <a:spcAft>
              <a:spcPct val="15000"/>
            </a:spcAft>
            <a:buChar char="••"/>
          </a:pPr>
          <a:r>
            <a:rPr lang="en-US" sz="1600" kern="1200" dirty="0" smtClean="0"/>
            <a:t>Real Time Video from external expert</a:t>
          </a:r>
          <a:endParaRPr lang="en-US" sz="1600" kern="1200" dirty="0"/>
        </a:p>
      </dsp:txBody>
      <dsp:txXfrm>
        <a:off x="5087024" y="3460177"/>
        <a:ext cx="2587163" cy="1519353"/>
      </dsp:txXfrm>
    </dsp:sp>
    <dsp:sp modelId="{4BACB988-1D16-4DE0-A5EF-3C700A0E953F}">
      <dsp:nvSpPr>
        <dsp:cNvPr id="0" name=""/>
        <dsp:cNvSpPr/>
      </dsp:nvSpPr>
      <dsp:spPr>
        <a:xfrm rot="2700000">
          <a:off x="2134247" y="640761"/>
          <a:ext cx="2764513" cy="276451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C415F-F181-427C-BC53-35C9878627AF}">
      <dsp:nvSpPr>
        <dsp:cNvPr id="0" name=""/>
        <dsp:cNvSpPr/>
      </dsp:nvSpPr>
      <dsp:spPr>
        <a:xfrm>
          <a:off x="2262350" y="757108"/>
          <a:ext cx="2587163" cy="2586888"/>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b="1" kern="1200" dirty="0" smtClean="0"/>
            <a:t>Pre-Work</a:t>
          </a:r>
          <a:endParaRPr lang="en-US" sz="4800" b="1" kern="1200" dirty="0"/>
        </a:p>
      </dsp:txBody>
      <dsp:txXfrm>
        <a:off x="2632203" y="1126733"/>
        <a:ext cx="1847458" cy="1847638"/>
      </dsp:txXfrm>
    </dsp:sp>
    <dsp:sp modelId="{A3C92F0B-A157-47B1-B898-5EA4FF053402}">
      <dsp:nvSpPr>
        <dsp:cNvPr id="0" name=""/>
        <dsp:cNvSpPr/>
      </dsp:nvSpPr>
      <dsp:spPr>
        <a:xfrm>
          <a:off x="2222922" y="3460177"/>
          <a:ext cx="2587163" cy="151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Flipped </a:t>
          </a:r>
          <a:r>
            <a:rPr lang="en-US" sz="1600" kern="1200" dirty="0" smtClean="0"/>
            <a:t>Instruction</a:t>
          </a:r>
          <a:endParaRPr lang="en-US" sz="1600" kern="1200" dirty="0"/>
        </a:p>
        <a:p>
          <a:pPr marL="171450" lvl="1" indent="-171450" algn="l" defTabSz="711200">
            <a:lnSpc>
              <a:spcPct val="90000"/>
            </a:lnSpc>
            <a:spcBef>
              <a:spcPct val="0"/>
            </a:spcBef>
            <a:spcAft>
              <a:spcPct val="15000"/>
            </a:spcAft>
            <a:buChar char="••"/>
          </a:pPr>
          <a:r>
            <a:rPr lang="en-US" sz="1600" kern="1200" dirty="0" smtClean="0"/>
            <a:t>Review General </a:t>
          </a:r>
          <a:r>
            <a:rPr lang="en-US" sz="1600" kern="1200" dirty="0" smtClean="0"/>
            <a:t>Information</a:t>
          </a:r>
          <a:endParaRPr lang="en-US" sz="1600" kern="1200" dirty="0"/>
        </a:p>
        <a:p>
          <a:pPr marL="171450" lvl="1" indent="-171450" algn="l" defTabSz="711200">
            <a:lnSpc>
              <a:spcPct val="90000"/>
            </a:lnSpc>
            <a:spcBef>
              <a:spcPct val="0"/>
            </a:spcBef>
            <a:spcAft>
              <a:spcPct val="15000"/>
            </a:spcAft>
            <a:buChar char="••"/>
          </a:pPr>
          <a:r>
            <a:rPr lang="en-US" sz="1600" kern="1200" dirty="0" smtClean="0"/>
            <a:t>To model steps and instructions</a:t>
          </a:r>
          <a:endParaRPr lang="en-US" sz="1600" kern="1200" dirty="0"/>
        </a:p>
      </dsp:txBody>
      <dsp:txXfrm>
        <a:off x="2222922" y="3460177"/>
        <a:ext cx="2587163" cy="15193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3/1/2016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3/1/2016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t>3/1/2016</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3/1/2016</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t>3/1/2016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3/1/2016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3/1/2016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3/1/2016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3/1/2016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3/1/2016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t>3/1/2016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t>3/1/2016</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www.reelseo.com/hours-minute-uploaded-youtube/#ixzz41gfU4Ncn" TargetMode="External"/><Relationship Id="rId3" Type="http://schemas.openxmlformats.org/officeDocument/2006/relationships/diagramLayout" Target="../diagrams/layout1.xml"/><Relationship Id="rId7" Type="http://schemas.openxmlformats.org/officeDocument/2006/relationships/hyperlink" Target="http://syndacast.com/video-marketing-statistics-trends-2015/"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199" y="1943842"/>
            <a:ext cx="8500062" cy="1713758"/>
          </a:xfrm>
        </p:spPr>
        <p:txBody>
          <a:bodyPr/>
          <a:lstStyle/>
          <a:p>
            <a:r>
              <a:rPr lang="en-US" dirty="0" smtClean="0"/>
              <a:t>Video Workshop</a:t>
            </a:r>
            <a:endParaRPr lang="en-US" dirty="0"/>
          </a:p>
        </p:txBody>
      </p:sp>
      <p:sp>
        <p:nvSpPr>
          <p:cNvPr id="3" name="Subtitle 2"/>
          <p:cNvSpPr>
            <a:spLocks noGrp="1"/>
          </p:cNvSpPr>
          <p:nvPr>
            <p:ph type="subTitle" idx="1"/>
          </p:nvPr>
        </p:nvSpPr>
        <p:spPr>
          <a:xfrm>
            <a:off x="5918865" y="4538658"/>
            <a:ext cx="2433640" cy="865321"/>
          </a:xfrm>
        </p:spPr>
        <p:txBody>
          <a:bodyPr>
            <a:noAutofit/>
          </a:bodyPr>
          <a:lstStyle/>
          <a:p>
            <a:r>
              <a:rPr lang="en-US" b="1" dirty="0" smtClean="0">
                <a:latin typeface="+mj-lt"/>
              </a:rPr>
              <a:t>Rem Jimenez</a:t>
            </a:r>
          </a:p>
          <a:p>
            <a:r>
              <a:rPr lang="en-US" b="1" dirty="0" smtClean="0">
                <a:latin typeface="+mj-lt"/>
              </a:rPr>
              <a:t>Doctoral Student</a:t>
            </a:r>
            <a:endParaRPr lang="en-US" b="1" dirty="0">
              <a:latin typeface="+mj-lt"/>
            </a:endParaRPr>
          </a:p>
        </p:txBody>
      </p:sp>
      <p:sp>
        <p:nvSpPr>
          <p:cNvPr id="4" name="Subtitle 2"/>
          <p:cNvSpPr txBox="1">
            <a:spLocks/>
          </p:cNvSpPr>
          <p:nvPr/>
        </p:nvSpPr>
        <p:spPr>
          <a:xfrm>
            <a:off x="3175199" y="4538658"/>
            <a:ext cx="2433640" cy="865321"/>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Wingdings" panose="05000000000000000000" pitchFamily="2" charset="2"/>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3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3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Wingdings" panose="05000000000000000000" pitchFamily="2" charset="2"/>
              <a:buNone/>
              <a:defRPr sz="1600" kern="1200">
                <a:solidFill>
                  <a:schemeClr val="tx1"/>
                </a:solidFill>
                <a:latin typeface="+mn-lt"/>
                <a:ea typeface="+mn-ea"/>
                <a:cs typeface="+mn-cs"/>
              </a:defRPr>
            </a:lvl9pPr>
          </a:lstStyle>
          <a:p>
            <a:r>
              <a:rPr lang="en-US" b="1" dirty="0" smtClean="0">
                <a:latin typeface="+mj-lt"/>
              </a:rPr>
              <a:t>Rich </a:t>
            </a:r>
            <a:r>
              <a:rPr lang="en-US" b="1" dirty="0" err="1" smtClean="0">
                <a:latin typeface="+mj-lt"/>
              </a:rPr>
              <a:t>Cottone</a:t>
            </a:r>
            <a:endParaRPr lang="en-US" b="1" dirty="0" smtClean="0">
              <a:latin typeface="+mj-lt"/>
            </a:endParaRPr>
          </a:p>
          <a:p>
            <a:r>
              <a:rPr lang="en-US" b="1" dirty="0" smtClean="0">
                <a:latin typeface="+mj-lt"/>
              </a:rPr>
              <a:t>Doctoral Student</a:t>
            </a:r>
            <a:endParaRPr lang="en-US" b="1" dirty="0">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505" y="4331442"/>
            <a:ext cx="3727860" cy="1186137"/>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create the video</a:t>
            </a:r>
            <a:endParaRPr lang="en-US" dirty="0"/>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9734"/>
          <a:stretch/>
        </p:blipFill>
        <p:spPr>
          <a:xfrm>
            <a:off x="2599288" y="1887360"/>
            <a:ext cx="7208739" cy="4492968"/>
          </a:xfrm>
          <a:prstGeom prst="rect">
            <a:avLst/>
          </a:prstGeom>
          <a:ln>
            <a:solidFill>
              <a:schemeClr val="bg1"/>
            </a:solidFill>
          </a:ln>
        </p:spPr>
      </p:pic>
      <p:sp>
        <p:nvSpPr>
          <p:cNvPr id="6" name="Rectangle 5"/>
          <p:cNvSpPr/>
          <p:nvPr/>
        </p:nvSpPr>
        <p:spPr>
          <a:xfrm>
            <a:off x="122481" y="6380328"/>
            <a:ext cx="11737423" cy="338554"/>
          </a:xfrm>
          <a:prstGeom prst="rect">
            <a:avLst/>
          </a:prstGeom>
        </p:spPr>
        <p:txBody>
          <a:bodyPr wrap="square">
            <a:spAutoFit/>
          </a:bodyPr>
          <a:lstStyle/>
          <a:p>
            <a:r>
              <a:rPr lang="en-US" sz="1600" dirty="0" err="1"/>
              <a:t>Weng</a:t>
            </a:r>
            <a:r>
              <a:rPr lang="en-US" sz="1600" dirty="0"/>
              <a:t>, P., Savage, M. N., &amp; </a:t>
            </a:r>
            <a:r>
              <a:rPr lang="en-US" sz="1600" dirty="0" err="1"/>
              <a:t>Bouck</a:t>
            </a:r>
            <a:r>
              <a:rPr lang="en-US" sz="1600" dirty="0"/>
              <a:t>, E. C. (2014). </a:t>
            </a:r>
            <a:r>
              <a:rPr lang="en-US" sz="1600" dirty="0" err="1"/>
              <a:t>iDIY</a:t>
            </a:r>
            <a:r>
              <a:rPr lang="en-US" sz="1600" dirty="0"/>
              <a:t>: Video-based instruction using iPads.</a:t>
            </a:r>
            <a:r>
              <a:rPr lang="en-US" sz="1600" i="1" dirty="0"/>
              <a:t> TEACHING Exceptional Children, 47</a:t>
            </a:r>
            <a:r>
              <a:rPr lang="en-US" sz="1600" dirty="0"/>
              <a:t>(1), 11-19.</a:t>
            </a:r>
          </a:p>
        </p:txBody>
      </p:sp>
    </p:spTree>
    <p:extLst>
      <p:ext uri="{BB962C8B-B14F-4D97-AF65-F5344CB8AC3E}">
        <p14:creationId xmlns:p14="http://schemas.microsoft.com/office/powerpoint/2010/main" val="312463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DO YOU USE IT?</a:t>
            </a:r>
            <a:endParaRPr lang="en-US" dirty="0"/>
          </a:p>
        </p:txBody>
      </p:sp>
    </p:spTree>
    <p:extLst>
      <p:ext uri="{BB962C8B-B14F-4D97-AF65-F5344CB8AC3E}">
        <p14:creationId xmlns:p14="http://schemas.microsoft.com/office/powerpoint/2010/main" val="193589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Video</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310796"/>
              </p:ext>
            </p:extLst>
          </p:nvPr>
        </p:nvGraphicFramePr>
        <p:xfrm>
          <a:off x="0" y="1147399"/>
          <a:ext cx="12192000" cy="5042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20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Flipped instruction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5074" y="1817771"/>
            <a:ext cx="6971213" cy="5228411"/>
          </a:xfrm>
        </p:spPr>
      </p:pic>
    </p:spTree>
    <p:extLst>
      <p:ext uri="{BB962C8B-B14F-4D97-AF65-F5344CB8AC3E}">
        <p14:creationId xmlns:p14="http://schemas.microsoft.com/office/powerpoint/2010/main" val="59967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Modeling and Video Self-Modeling</a:t>
            </a:r>
            <a:endParaRPr lang="en-US" dirty="0"/>
          </a:p>
        </p:txBody>
      </p:sp>
      <p:sp>
        <p:nvSpPr>
          <p:cNvPr id="3" name="Content Placeholder 2"/>
          <p:cNvSpPr>
            <a:spLocks noGrp="1"/>
          </p:cNvSpPr>
          <p:nvPr>
            <p:ph idx="1"/>
          </p:nvPr>
        </p:nvSpPr>
        <p:spPr>
          <a:xfrm>
            <a:off x="1280160" y="2190749"/>
            <a:ext cx="5079697" cy="3986213"/>
          </a:xfrm>
        </p:spPr>
        <p:txBody>
          <a:bodyPr>
            <a:normAutofit lnSpcReduction="10000"/>
          </a:bodyPr>
          <a:lstStyle/>
          <a:p>
            <a:pPr lvl="0"/>
            <a:r>
              <a:rPr lang="en-US" dirty="0"/>
              <a:t> </a:t>
            </a:r>
            <a:r>
              <a:rPr lang="en-US" b="1" u="sng" dirty="0"/>
              <a:t>Video modeling </a:t>
            </a:r>
            <a:r>
              <a:rPr lang="en-US" b="1" u="sng" dirty="0" smtClean="0"/>
              <a:t> </a:t>
            </a:r>
            <a:r>
              <a:rPr lang="en-US" dirty="0" smtClean="0"/>
              <a:t>- an instructional </a:t>
            </a:r>
            <a:r>
              <a:rPr lang="en-US" dirty="0"/>
              <a:t>technique that involves a student watching a video of a model (e.g., a peer or adult) engaging in target behaviors or skills, with the student later performing the same skills (</a:t>
            </a:r>
            <a:r>
              <a:rPr lang="en-US" dirty="0" err="1"/>
              <a:t>Cihak</a:t>
            </a:r>
            <a:r>
              <a:rPr lang="en-US" dirty="0"/>
              <a:t> et al., 2010). </a:t>
            </a:r>
            <a:endParaRPr lang="en-US" dirty="0" smtClean="0"/>
          </a:p>
          <a:p>
            <a:pPr lvl="0"/>
            <a:r>
              <a:rPr lang="en-US" b="1" u="sng" dirty="0" smtClean="0"/>
              <a:t>Video </a:t>
            </a:r>
            <a:r>
              <a:rPr lang="en-US" b="1" u="sng" dirty="0"/>
              <a:t>self-modeling </a:t>
            </a:r>
            <a:r>
              <a:rPr lang="en-US" b="1" dirty="0" smtClean="0"/>
              <a:t> -</a:t>
            </a:r>
            <a:r>
              <a:rPr lang="en-US" dirty="0" smtClean="0"/>
              <a:t>is </a:t>
            </a:r>
            <a:r>
              <a:rPr lang="en-US" dirty="0"/>
              <a:t>a form of observational learning in which individuals view themselves performing a task at a more advanced level than they typically perform the skill (</a:t>
            </a:r>
            <a:r>
              <a:rPr lang="en-US" dirty="0" err="1"/>
              <a:t>Buggey</a:t>
            </a:r>
            <a:r>
              <a:rPr lang="en-US" dirty="0"/>
              <a:t>, Toombs, Gardener, &amp; </a:t>
            </a:r>
            <a:r>
              <a:rPr lang="en-US" dirty="0" err="1"/>
              <a:t>Cervetti</a:t>
            </a:r>
            <a:r>
              <a:rPr lang="en-US" dirty="0"/>
              <a:t>, 1999</a:t>
            </a:r>
            <a:r>
              <a:rPr lang="en-US" dirty="0" smtClean="0"/>
              <a:t>).</a:t>
            </a:r>
            <a:endParaRPr lang="en-US" dirty="0"/>
          </a:p>
        </p:txBody>
      </p:sp>
      <p:pic>
        <p:nvPicPr>
          <p:cNvPr id="4" name="Picture 3"/>
          <p:cNvPicPr>
            <a:picLocks noChangeAspect="1"/>
          </p:cNvPicPr>
          <p:nvPr/>
        </p:nvPicPr>
        <p:blipFill>
          <a:blip r:embed="rId2"/>
          <a:stretch>
            <a:fillRect/>
          </a:stretch>
        </p:blipFill>
        <p:spPr>
          <a:xfrm>
            <a:off x="6964338" y="2561406"/>
            <a:ext cx="4867346" cy="3244897"/>
          </a:xfrm>
          <a:prstGeom prst="rect">
            <a:avLst/>
          </a:prstGeom>
        </p:spPr>
      </p:pic>
      <p:sp>
        <p:nvSpPr>
          <p:cNvPr id="5" name="Rectangle 4"/>
          <p:cNvSpPr/>
          <p:nvPr/>
        </p:nvSpPr>
        <p:spPr>
          <a:xfrm>
            <a:off x="566097" y="6176962"/>
            <a:ext cx="11362045" cy="584775"/>
          </a:xfrm>
          <a:prstGeom prst="rect">
            <a:avLst/>
          </a:prstGeom>
        </p:spPr>
        <p:txBody>
          <a:bodyPr wrap="square">
            <a:spAutoFit/>
          </a:bodyPr>
          <a:lstStyle/>
          <a:p>
            <a:r>
              <a:rPr lang="en-US" sz="1600" dirty="0"/>
              <a:t>Burton, C. E., Anderson, D. H., Prater, M. A., &amp; </a:t>
            </a:r>
            <a:r>
              <a:rPr lang="en-US" sz="1600" dirty="0" err="1"/>
              <a:t>Dyches</a:t>
            </a:r>
            <a:r>
              <a:rPr lang="en-US" sz="1600" dirty="0"/>
              <a:t>, T. T. (2013). Video self-modeling on an iPad to teach functional math skills to adolescents with autism and intellectual disability. Focus on Autism and Other Developmental Disabilities, 28(2), 67-77.</a:t>
            </a:r>
          </a:p>
        </p:txBody>
      </p:sp>
    </p:spTree>
    <p:extLst>
      <p:ext uri="{BB962C8B-B14F-4D97-AF65-F5344CB8AC3E}">
        <p14:creationId xmlns:p14="http://schemas.microsoft.com/office/powerpoint/2010/main" val="36250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ACTIVITY</a:t>
            </a:r>
            <a:endParaRPr lang="en-US" dirty="0"/>
          </a:p>
        </p:txBody>
      </p:sp>
      <p:sp>
        <p:nvSpPr>
          <p:cNvPr id="14" name="Text Placeholder 13"/>
          <p:cNvSpPr>
            <a:spLocks noGrp="1"/>
          </p:cNvSpPr>
          <p:nvPr>
            <p:ph type="body" idx="1"/>
          </p:nvPr>
        </p:nvSpPr>
        <p:spPr/>
        <p:txBody>
          <a:bodyPr/>
          <a:lstStyle/>
          <a:p>
            <a:endParaRPr lang="en-US"/>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5" name="Picture 4"/>
          <p:cNvPicPr>
            <a:picLocks noChangeAspect="1"/>
          </p:cNvPicPr>
          <p:nvPr/>
        </p:nvPicPr>
        <p:blipFill>
          <a:blip r:embed="rId2"/>
          <a:stretch>
            <a:fillRect/>
          </a:stretch>
        </p:blipFill>
        <p:spPr>
          <a:xfrm>
            <a:off x="3632012" y="1933073"/>
            <a:ext cx="4924927" cy="4924927"/>
          </a:xfrm>
          <a:prstGeom prst="rect">
            <a:avLst/>
          </a:prstGeom>
        </p:spPr>
      </p:pic>
    </p:spTree>
    <p:extLst>
      <p:ext uri="{BB962C8B-B14F-4D97-AF65-F5344CB8AC3E}">
        <p14:creationId xmlns:p14="http://schemas.microsoft.com/office/powerpoint/2010/main" val="411292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half" idx="1"/>
          </p:nvPr>
        </p:nvSpPr>
        <p:spPr>
          <a:xfrm>
            <a:off x="614149" y="2018098"/>
            <a:ext cx="5155715" cy="4663440"/>
          </a:xfrm>
        </p:spPr>
        <p:txBody>
          <a:bodyPr>
            <a:normAutofit/>
          </a:bodyPr>
          <a:lstStyle/>
          <a:p>
            <a:r>
              <a:rPr lang="en-US" sz="1200" dirty="0"/>
              <a:t>Burton, C. E., Anderson, D. H., Prater, M. A., &amp; </a:t>
            </a:r>
            <a:r>
              <a:rPr lang="en-US" sz="1200" dirty="0" err="1"/>
              <a:t>Dyches</a:t>
            </a:r>
            <a:r>
              <a:rPr lang="en-US" sz="1200" dirty="0"/>
              <a:t>, T. T. (2013). Video self-modeling on an iPad to teach functional math skills to adolescents with autism and intellectual disability. Focus on Autism and Other Developmental Disabilities, 28(2), 67-77</a:t>
            </a:r>
            <a:r>
              <a:rPr lang="en-US" sz="1200" dirty="0" smtClean="0"/>
              <a:t>.</a:t>
            </a:r>
          </a:p>
          <a:p>
            <a:r>
              <a:rPr lang="en-US" sz="1200" dirty="0"/>
              <a:t>Hurley, M., Patterson, K. L., &amp; Wilcox, F. K. (2006). Video-Based Supplemental Instruction: Serving Underprepared Students. </a:t>
            </a:r>
            <a:r>
              <a:rPr lang="en-US" sz="1200" i="1" dirty="0"/>
              <a:t>New Directions For Teaching &amp; Learning</a:t>
            </a:r>
            <a:r>
              <a:rPr lang="en-US" sz="1200" dirty="0"/>
              <a:t>, </a:t>
            </a:r>
            <a:r>
              <a:rPr lang="en-US" sz="1200" i="1" dirty="0"/>
              <a:t>2006</a:t>
            </a:r>
            <a:r>
              <a:rPr lang="en-US" sz="1200" dirty="0"/>
              <a:t>(106), 43-53. </a:t>
            </a:r>
            <a:r>
              <a:rPr lang="en-US" sz="1200" dirty="0" smtClean="0"/>
              <a:t>doi:10.1002/tl.232</a:t>
            </a:r>
          </a:p>
          <a:p>
            <a:r>
              <a:rPr lang="en-US" sz="1100" dirty="0"/>
              <a:t>O’Loughlin, J., </a:t>
            </a:r>
            <a:r>
              <a:rPr lang="en-US" sz="1100" dirty="0" err="1"/>
              <a:t>Chróinín</a:t>
            </a:r>
            <a:r>
              <a:rPr lang="en-US" sz="1100" dirty="0"/>
              <a:t>, D. N., &amp; O’Grady, D. (2013). Digital video: The impact on children’s learning experiences in primary physical education.</a:t>
            </a:r>
            <a:r>
              <a:rPr lang="en-US" sz="1100" i="1" dirty="0"/>
              <a:t> European Physical Education Review, 19</a:t>
            </a:r>
            <a:r>
              <a:rPr lang="en-US" sz="1100" dirty="0"/>
              <a:t>(2), 165-182.</a:t>
            </a:r>
            <a:endParaRPr lang="en-US" sz="1200" dirty="0"/>
          </a:p>
          <a:p>
            <a:r>
              <a:rPr lang="en-US" sz="1200" dirty="0" err="1"/>
              <a:t>Quellmalz</a:t>
            </a:r>
            <a:r>
              <a:rPr lang="en-US" sz="1200" dirty="0"/>
              <a:t>, E. S., </a:t>
            </a:r>
            <a:r>
              <a:rPr lang="en-US" sz="1200" dirty="0" err="1"/>
              <a:t>Timms</a:t>
            </a:r>
            <a:r>
              <a:rPr lang="en-US" sz="1200" dirty="0"/>
              <a:t>, M. J., </a:t>
            </a:r>
            <a:r>
              <a:rPr lang="en-US" sz="1200" dirty="0" err="1"/>
              <a:t>Silberglitt</a:t>
            </a:r>
            <a:r>
              <a:rPr lang="en-US" sz="1200" dirty="0"/>
              <a:t>, M. D. &amp; Buckley, B. C. (2012). Science assessments for all: Integrating science simulations into balanced state science assessment systems. Journal of Research in Science Teaching, 49(3), 363–393.</a:t>
            </a:r>
          </a:p>
          <a:p>
            <a:r>
              <a:rPr lang="en-US" sz="1200" dirty="0" smtClean="0"/>
              <a:t>Schwartz </a:t>
            </a:r>
            <a:r>
              <a:rPr lang="en-US" sz="1200" dirty="0"/>
              <a:t>DL and Hartman K (2007) It is not television anymore: designing digital video for learning and assessment. In: Goldman R, Pea R, Barron B, et al. (</a:t>
            </a:r>
            <a:r>
              <a:rPr lang="en-US" sz="1200" dirty="0" err="1"/>
              <a:t>eds</a:t>
            </a:r>
            <a:r>
              <a:rPr lang="en-US" sz="1200" dirty="0"/>
              <a:t>) Video Research in the Learning Sciences. Mahwah, NJ: Lawrence Erlbaum Associates, pp. 335-348. </a:t>
            </a:r>
          </a:p>
          <a:p>
            <a:r>
              <a:rPr lang="en-US" sz="1200" dirty="0" err="1" smtClean="0"/>
              <a:t>Weng</a:t>
            </a:r>
            <a:r>
              <a:rPr lang="en-US" sz="1200" dirty="0"/>
              <a:t>, P., Savage, M. N., &amp; </a:t>
            </a:r>
            <a:r>
              <a:rPr lang="en-US" sz="1200" dirty="0" err="1"/>
              <a:t>Bouck</a:t>
            </a:r>
            <a:r>
              <a:rPr lang="en-US" sz="1200" dirty="0"/>
              <a:t>, E. C. (2014). </a:t>
            </a:r>
            <a:r>
              <a:rPr lang="en-US" sz="1200" dirty="0" err="1"/>
              <a:t>iDIY</a:t>
            </a:r>
            <a:r>
              <a:rPr lang="en-US" sz="1200" dirty="0"/>
              <a:t>: Video-based instruction using iPads.</a:t>
            </a:r>
            <a:r>
              <a:rPr lang="en-US" sz="1200" i="1" dirty="0"/>
              <a:t> TEACHING Exceptional Children, 47</a:t>
            </a:r>
            <a:r>
              <a:rPr lang="en-US" sz="1200" dirty="0"/>
              <a:t>(1), 11-19.</a:t>
            </a:r>
          </a:p>
          <a:p>
            <a:endParaRPr lang="en-US" sz="1200" dirty="0"/>
          </a:p>
          <a:p>
            <a:endParaRPr lang="en-US" sz="1200" dirty="0"/>
          </a:p>
        </p:txBody>
      </p:sp>
      <p:sp>
        <p:nvSpPr>
          <p:cNvPr id="4" name="Content Placeholder 3"/>
          <p:cNvSpPr>
            <a:spLocks noGrp="1"/>
          </p:cNvSpPr>
          <p:nvPr>
            <p:ph sz="half" idx="2"/>
          </p:nvPr>
        </p:nvSpPr>
        <p:spPr>
          <a:xfrm>
            <a:off x="6415368" y="2018098"/>
            <a:ext cx="5157216" cy="3986784"/>
          </a:xfrm>
        </p:spPr>
        <p:txBody>
          <a:bodyPr>
            <a:normAutofit/>
          </a:bodyPr>
          <a:lstStyle/>
          <a:p>
            <a:endParaRPr lang="en-US" sz="1200"/>
          </a:p>
        </p:txBody>
      </p:sp>
    </p:spTree>
    <p:extLst>
      <p:ext uri="{BB962C8B-B14F-4D97-AF65-F5344CB8AC3E}">
        <p14:creationId xmlns:p14="http://schemas.microsoft.com/office/powerpoint/2010/main" val="97458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Statistics About Video</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11769934"/>
              </p:ext>
            </p:extLst>
          </p:nvPr>
        </p:nvGraphicFramePr>
        <p:xfrm>
          <a:off x="1024254" y="1934763"/>
          <a:ext cx="10366408"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07926" y="6027284"/>
            <a:ext cx="11199064" cy="1323439"/>
          </a:xfrm>
          <a:prstGeom prst="rect">
            <a:avLst/>
          </a:prstGeom>
        </p:spPr>
        <p:txBody>
          <a:bodyPr wrap="square">
            <a:spAutoFit/>
          </a:bodyPr>
          <a:lstStyle/>
          <a:p>
            <a:r>
              <a:rPr lang="en-US" sz="1600" dirty="0" err="1" smtClean="0"/>
              <a:t>Syndicast</a:t>
            </a:r>
            <a:r>
              <a:rPr lang="en-US" sz="1600" dirty="0" smtClean="0"/>
              <a:t> (2014) “Video Marketing Trends 2015.”  Retrieved from </a:t>
            </a:r>
            <a:r>
              <a:rPr lang="en-US" sz="1600" dirty="0" smtClean="0">
                <a:hlinkClick r:id="rId7"/>
              </a:rPr>
              <a:t>http</a:t>
            </a:r>
            <a:r>
              <a:rPr lang="en-US" sz="1600" dirty="0">
                <a:hlinkClick r:id="rId7"/>
              </a:rPr>
              <a:t>://syndacast.com/video-marketing-statistics-trends-2015</a:t>
            </a:r>
            <a:r>
              <a:rPr lang="en-US" sz="1600" dirty="0" smtClean="0">
                <a:hlinkClick r:id="rId7"/>
              </a:rPr>
              <a:t>/</a:t>
            </a:r>
            <a:endParaRPr lang="en-US" sz="1600" dirty="0" smtClean="0"/>
          </a:p>
          <a:p>
            <a:r>
              <a:rPr lang="en-US" sz="1600" dirty="0"/>
              <a:t>Source: </a:t>
            </a:r>
            <a:r>
              <a:rPr lang="en-US" sz="1600" dirty="0">
                <a:hlinkClick r:id="rId8"/>
              </a:rPr>
              <a:t>500 Hours of Video Uploaded To YouTube Every Minute [Forecast]</a:t>
            </a:r>
            <a:r>
              <a:rPr lang="en-US" sz="1600" dirty="0"/>
              <a:t> </a:t>
            </a:r>
            <a:r>
              <a:rPr lang="en-US" sz="1600" dirty="0">
                <a:hlinkClick r:id="rId8"/>
              </a:rPr>
              <a:t>http://www.reelseo.com/hours-minute-uploaded-youtube/#ixzz41gfU4Ncn</a:t>
            </a:r>
            <a:r>
              <a:rPr lang="en-US" sz="1600" dirty="0"/>
              <a:t> </a:t>
            </a:r>
            <a:r>
              <a:rPr lang="en-US" sz="1600" dirty="0" smtClean="0"/>
              <a:t>©</a:t>
            </a:r>
            <a:r>
              <a:rPr lang="en-US" sz="1600" dirty="0"/>
              <a:t>ReelSEO.com, All Rights Reserved </a:t>
            </a:r>
            <a:br>
              <a:rPr lang="en-US" sz="1600" dirty="0"/>
            </a:br>
            <a:r>
              <a:rPr lang="en-US" sz="1600" b="1" dirty="0"/>
              <a:t/>
            </a:r>
            <a:br>
              <a:rPr lang="en-US" sz="1600" b="1" dirty="0"/>
            </a:br>
            <a:endParaRPr lang="en-US" sz="1600" dirty="0"/>
          </a:p>
        </p:txBody>
      </p:sp>
    </p:spTree>
    <p:extLst>
      <p:ext uri="{BB962C8B-B14F-4D97-AF65-F5344CB8AC3E}">
        <p14:creationId xmlns:p14="http://schemas.microsoft.com/office/powerpoint/2010/main" val="22666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video?</a:t>
            </a:r>
            <a:endParaRPr lang="en-US" dirty="0"/>
          </a:p>
        </p:txBody>
      </p:sp>
      <p:sp>
        <p:nvSpPr>
          <p:cNvPr id="3" name="Content Placeholder 2"/>
          <p:cNvSpPr>
            <a:spLocks noGrp="1"/>
          </p:cNvSpPr>
          <p:nvPr>
            <p:ph idx="1"/>
          </p:nvPr>
        </p:nvSpPr>
        <p:spPr>
          <a:xfrm>
            <a:off x="673768" y="2009602"/>
            <a:ext cx="11165305" cy="3986213"/>
          </a:xfrm>
        </p:spPr>
        <p:txBody>
          <a:bodyPr>
            <a:normAutofit/>
          </a:bodyPr>
          <a:lstStyle/>
          <a:p>
            <a:r>
              <a:rPr lang="en-US" dirty="0"/>
              <a:t>Research from a broad spectrum of educational environments has reported a motivational effect on children when digital video was integrated into the classroom (Goldman, 2004; Kearney and Schuck, 2006). </a:t>
            </a:r>
            <a:endParaRPr lang="en-US" dirty="0" smtClean="0"/>
          </a:p>
          <a:p>
            <a:r>
              <a:rPr lang="en-US" dirty="0" smtClean="0"/>
              <a:t>Schwartz </a:t>
            </a:r>
            <a:r>
              <a:rPr lang="en-US" dirty="0"/>
              <a:t>and Hartmann (2007) </a:t>
            </a:r>
            <a:r>
              <a:rPr lang="en-US" dirty="0" smtClean="0"/>
              <a:t>note that the </a:t>
            </a:r>
            <a:r>
              <a:rPr lang="en-US" dirty="0"/>
              <a:t>use of video ‘can help people bring to bear relevant knowledge to raise interest and make sense of subsequent instruction’ (Schwartz and Hartmann, </a:t>
            </a:r>
            <a:r>
              <a:rPr lang="en-US" dirty="0" smtClean="0"/>
              <a:t>2007 p. </a:t>
            </a:r>
            <a:r>
              <a:rPr lang="en-US" dirty="0"/>
              <a:t>10). </a:t>
            </a:r>
            <a:endParaRPr lang="en-US" dirty="0" smtClean="0"/>
          </a:p>
          <a:p>
            <a:r>
              <a:rPr lang="en-US" dirty="0"/>
              <a:t>When they are carefully designed, videos can be used to add meaning and relevance to abstract spatial, temporal and causal phenomena and/or concepts (</a:t>
            </a:r>
            <a:r>
              <a:rPr lang="en-US" dirty="0" err="1"/>
              <a:t>Quellmalz</a:t>
            </a:r>
            <a:r>
              <a:rPr lang="en-US" dirty="0"/>
              <a:t>, </a:t>
            </a:r>
            <a:r>
              <a:rPr lang="en-US" dirty="0" err="1"/>
              <a:t>Timms</a:t>
            </a:r>
            <a:r>
              <a:rPr lang="en-US" dirty="0"/>
              <a:t>, </a:t>
            </a:r>
            <a:r>
              <a:rPr lang="en-US" dirty="0" err="1"/>
              <a:t>Silberglitt</a:t>
            </a:r>
            <a:r>
              <a:rPr lang="en-US" dirty="0"/>
              <a:t> &amp; Buckley, 2012). </a:t>
            </a:r>
            <a:endParaRPr lang="en-US" dirty="0" smtClean="0"/>
          </a:p>
          <a:p>
            <a:endParaRPr lang="en-US" dirty="0"/>
          </a:p>
          <a:p>
            <a:endParaRPr lang="en-US" dirty="0"/>
          </a:p>
        </p:txBody>
      </p:sp>
      <p:sp>
        <p:nvSpPr>
          <p:cNvPr id="4" name="Rectangle 3"/>
          <p:cNvSpPr/>
          <p:nvPr/>
        </p:nvSpPr>
        <p:spPr>
          <a:xfrm>
            <a:off x="855774" y="5780782"/>
            <a:ext cx="11167053" cy="1077218"/>
          </a:xfrm>
          <a:prstGeom prst="rect">
            <a:avLst/>
          </a:prstGeom>
        </p:spPr>
        <p:txBody>
          <a:bodyPr wrap="square">
            <a:spAutoFit/>
          </a:bodyPr>
          <a:lstStyle/>
          <a:p>
            <a:r>
              <a:rPr lang="en-US" sz="1400" dirty="0" err="1"/>
              <a:t>Quellmalz</a:t>
            </a:r>
            <a:r>
              <a:rPr lang="en-US" sz="1400" dirty="0"/>
              <a:t>, E. S., </a:t>
            </a:r>
            <a:r>
              <a:rPr lang="en-US" sz="1400" dirty="0" err="1"/>
              <a:t>Timms</a:t>
            </a:r>
            <a:r>
              <a:rPr lang="en-US" sz="1400" dirty="0"/>
              <a:t>, M. J., </a:t>
            </a:r>
            <a:r>
              <a:rPr lang="en-US" sz="1400" dirty="0" err="1"/>
              <a:t>Silberglitt</a:t>
            </a:r>
            <a:r>
              <a:rPr lang="en-US" sz="1400" dirty="0"/>
              <a:t>, M. D. &amp; Buckley, B. C. (2012). Science assessments for all: Integrating science simulations into balanced state science assessment systems. Journal of Research in Science Teaching, 49(3), 363–393.</a:t>
            </a:r>
          </a:p>
          <a:p>
            <a:endParaRPr lang="en-US" sz="600" dirty="0" smtClean="0"/>
          </a:p>
          <a:p>
            <a:r>
              <a:rPr lang="en-US" sz="1400" dirty="0" smtClean="0"/>
              <a:t>Schwartz </a:t>
            </a:r>
            <a:r>
              <a:rPr lang="en-US" sz="1400" dirty="0"/>
              <a:t>DL and Hartman K (2007) It is not television anymore: designing digital video for learning and assessment. In: Goldman R, Pea R, Barron B, et al. (</a:t>
            </a:r>
            <a:r>
              <a:rPr lang="en-US" sz="1400" dirty="0" err="1"/>
              <a:t>eds</a:t>
            </a:r>
            <a:r>
              <a:rPr lang="en-US" sz="1400" dirty="0"/>
              <a:t>) Video Research in the Learning Sciences. Mahwah, NJ: Lawrence Erlbaum Associates, pp. 335-348. </a:t>
            </a:r>
          </a:p>
        </p:txBody>
      </p:sp>
    </p:spTree>
    <p:extLst>
      <p:ext uri="{BB962C8B-B14F-4D97-AF65-F5344CB8AC3E}">
        <p14:creationId xmlns:p14="http://schemas.microsoft.com/office/powerpoint/2010/main" val="429200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Video (Continued)</a:t>
            </a:r>
            <a:endParaRPr lang="en-US" dirty="0"/>
          </a:p>
        </p:txBody>
      </p:sp>
      <p:sp>
        <p:nvSpPr>
          <p:cNvPr id="3" name="Content Placeholder 2"/>
          <p:cNvSpPr>
            <a:spLocks noGrp="1"/>
          </p:cNvSpPr>
          <p:nvPr>
            <p:ph idx="1"/>
          </p:nvPr>
        </p:nvSpPr>
        <p:spPr>
          <a:xfrm>
            <a:off x="786063" y="2117559"/>
            <a:ext cx="10908632" cy="4059404"/>
          </a:xfrm>
        </p:spPr>
        <p:txBody>
          <a:bodyPr/>
          <a:lstStyle/>
          <a:p>
            <a:r>
              <a:rPr lang="en-US" dirty="0"/>
              <a:t>Videos have the advantage that they can be paused, rewound and replayed as needed. This increases the opportunities teachers have to focus and guide students to attend to events that might go unseen in real time (</a:t>
            </a:r>
            <a:r>
              <a:rPr lang="en-US" dirty="0" err="1"/>
              <a:t>Tversky</a:t>
            </a:r>
            <a:r>
              <a:rPr lang="en-US" dirty="0"/>
              <a:t> &amp; Morrison, 2002). </a:t>
            </a:r>
            <a:endParaRPr lang="en-US" dirty="0" smtClean="0"/>
          </a:p>
          <a:p>
            <a:r>
              <a:rPr lang="en-US" dirty="0"/>
              <a:t>Digital video </a:t>
            </a:r>
            <a:r>
              <a:rPr lang="en-US" dirty="0"/>
              <a:t>feedback allowed for the viewing of motor skills repeatedly and in slow motion thus providing visual feedback and allowing students to understand in what ways they were performing </a:t>
            </a:r>
            <a:r>
              <a:rPr lang="en-US" dirty="0" smtClean="0"/>
              <a:t>(</a:t>
            </a:r>
            <a:r>
              <a:rPr lang="en-US" dirty="0"/>
              <a:t>O’Loughlin, </a:t>
            </a:r>
            <a:r>
              <a:rPr lang="en-US" dirty="0" err="1" smtClean="0"/>
              <a:t>Chroinin</a:t>
            </a:r>
            <a:r>
              <a:rPr lang="en-US" dirty="0"/>
              <a:t>, </a:t>
            </a:r>
            <a:r>
              <a:rPr lang="en-US" dirty="0"/>
              <a:t>&amp; O’Grady, 2013</a:t>
            </a:r>
            <a:r>
              <a:rPr lang="en-US" dirty="0"/>
              <a:t>). </a:t>
            </a:r>
          </a:p>
          <a:p>
            <a:endParaRPr lang="en-US" dirty="0"/>
          </a:p>
        </p:txBody>
      </p:sp>
      <p:sp>
        <p:nvSpPr>
          <p:cNvPr id="4" name="Rectangle 3"/>
          <p:cNvSpPr/>
          <p:nvPr/>
        </p:nvSpPr>
        <p:spPr>
          <a:xfrm>
            <a:off x="433137" y="6081463"/>
            <a:ext cx="11630526" cy="584775"/>
          </a:xfrm>
          <a:prstGeom prst="rect">
            <a:avLst/>
          </a:prstGeom>
        </p:spPr>
        <p:txBody>
          <a:bodyPr wrap="square">
            <a:spAutoFit/>
          </a:bodyPr>
          <a:lstStyle/>
          <a:p>
            <a:r>
              <a:rPr lang="en-US" sz="1600" dirty="0"/>
              <a:t>O’Loughlin, J., </a:t>
            </a:r>
            <a:r>
              <a:rPr lang="en-US" sz="1600" dirty="0" err="1"/>
              <a:t>Chróinín</a:t>
            </a:r>
            <a:r>
              <a:rPr lang="en-US" sz="1600" dirty="0"/>
              <a:t>, D. N., &amp; O’Grady, D. (2013). Digital video: The impact on children’s learning experiences in primary physical education.</a:t>
            </a:r>
            <a:r>
              <a:rPr lang="en-US" sz="1600" i="1" dirty="0"/>
              <a:t> European Physical Education Review, 19</a:t>
            </a:r>
            <a:r>
              <a:rPr lang="en-US" sz="1600" dirty="0"/>
              <a:t>(2), 165-182.</a:t>
            </a:r>
          </a:p>
        </p:txBody>
      </p:sp>
    </p:spTree>
    <p:extLst>
      <p:ext uri="{BB962C8B-B14F-4D97-AF65-F5344CB8AC3E}">
        <p14:creationId xmlns:p14="http://schemas.microsoft.com/office/powerpoint/2010/main" val="171533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for Teachers to Create/Use Video</a:t>
            </a:r>
            <a:endParaRPr lang="en-US" dirty="0"/>
          </a:p>
        </p:txBody>
      </p:sp>
      <p:graphicFrame>
        <p:nvGraphicFramePr>
          <p:cNvPr id="4" name="Diagram 3"/>
          <p:cNvGraphicFramePr/>
          <p:nvPr>
            <p:extLst>
              <p:ext uri="{D42A27DB-BD31-4B8C-83A1-F6EECF244321}">
                <p14:modId xmlns:p14="http://schemas.microsoft.com/office/powerpoint/2010/main" val="52427619"/>
              </p:ext>
            </p:extLst>
          </p:nvPr>
        </p:nvGraphicFramePr>
        <p:xfrm>
          <a:off x="304800" y="1941504"/>
          <a:ext cx="11550316" cy="40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04800" y="6534834"/>
            <a:ext cx="6096000" cy="646331"/>
          </a:xfrm>
          <a:prstGeom prst="rect">
            <a:avLst/>
          </a:prstGeom>
        </p:spPr>
        <p:txBody>
          <a:bodyPr>
            <a:spAutoFit/>
          </a:bodyPr>
          <a:lstStyle/>
          <a:p>
            <a:r>
              <a:rPr lang="en-US" dirty="0" smtClean="0"/>
              <a:t>Courtesy of Richard Byrne  </a:t>
            </a:r>
            <a:r>
              <a:rPr lang="en-US" dirty="0"/>
              <a:t>FreeTech4Teachers.com </a:t>
            </a:r>
            <a:br>
              <a:rPr lang="en-US" dirty="0"/>
            </a:br>
            <a:endParaRPr lang="en-US" dirty="0">
              <a:effectLst/>
            </a:endParaRPr>
          </a:p>
        </p:txBody>
      </p:sp>
    </p:spTree>
    <p:extLst>
      <p:ext uri="{BB962C8B-B14F-4D97-AF65-F5344CB8AC3E}">
        <p14:creationId xmlns:p14="http://schemas.microsoft.com/office/powerpoint/2010/main" val="364728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Strategies </a:t>
            </a:r>
            <a:r>
              <a:rPr lang="en-US" dirty="0" smtClean="0"/>
              <a:t>to Consider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10014"/>
              </p:ext>
            </p:extLst>
          </p:nvPr>
        </p:nvGraphicFramePr>
        <p:xfrm>
          <a:off x="882316" y="1941096"/>
          <a:ext cx="10331115"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02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MODELS OF TEACHING AND INCORPROATING VIDEO INTO THE CLASSROOM</a:t>
            </a:r>
            <a:endParaRPr lang="en-US" dirty="0"/>
          </a:p>
        </p:txBody>
      </p:sp>
    </p:spTree>
    <p:extLst>
      <p:ext uri="{BB962C8B-B14F-4D97-AF65-F5344CB8AC3E}">
        <p14:creationId xmlns:p14="http://schemas.microsoft.com/office/powerpoint/2010/main" val="127486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for Teaching and Learning with Digital Video</a:t>
            </a:r>
            <a:endParaRPr lang="en-US" dirty="0"/>
          </a:p>
        </p:txBody>
      </p:sp>
      <p:sp>
        <p:nvSpPr>
          <p:cNvPr id="4" name="Subtitle 2"/>
          <p:cNvSpPr>
            <a:spLocks noGrp="1"/>
          </p:cNvSpPr>
          <p:nvPr>
            <p:ph idx="1"/>
          </p:nvPr>
        </p:nvSpPr>
        <p:spPr/>
        <p:txBody>
          <a:bodyPr>
            <a:normAutofit lnSpcReduction="10000"/>
          </a:bodyPr>
          <a:lstStyle/>
          <a:p>
            <a:r>
              <a:rPr lang="en-US" dirty="0" smtClean="0"/>
              <a:t>Schwartz </a:t>
            </a:r>
            <a:r>
              <a:rPr lang="en-US" dirty="0"/>
              <a:t>and Hartmann (2007) present a model </a:t>
            </a:r>
            <a:r>
              <a:rPr lang="en-US" dirty="0" smtClean="0"/>
              <a:t>for </a:t>
            </a:r>
            <a:r>
              <a:rPr lang="en-US" dirty="0"/>
              <a:t>teaching and learning with digital </a:t>
            </a:r>
            <a:r>
              <a:rPr lang="en-US" dirty="0" smtClean="0"/>
              <a:t>video, where the four </a:t>
            </a:r>
            <a:r>
              <a:rPr lang="en-US" dirty="0"/>
              <a:t>major learning outcomes for learning with digital </a:t>
            </a:r>
            <a:r>
              <a:rPr lang="en-US" dirty="0" smtClean="0"/>
              <a:t>video are: </a:t>
            </a:r>
          </a:p>
          <a:p>
            <a:r>
              <a:rPr lang="en-US" b="1" u="sng" dirty="0"/>
              <a:t>E</a:t>
            </a:r>
            <a:r>
              <a:rPr lang="en-US" b="1" u="sng" dirty="0" smtClean="0"/>
              <a:t>ngaging</a:t>
            </a:r>
            <a:r>
              <a:rPr lang="en-US" dirty="0" smtClean="0"/>
              <a:t>:  Children </a:t>
            </a:r>
            <a:r>
              <a:rPr lang="en-US" dirty="0"/>
              <a:t>engage in learning with video when it shows relevant knowledge to raise interest and make sense of subsequent instruction. </a:t>
            </a:r>
            <a:endParaRPr lang="en-US" dirty="0" smtClean="0"/>
          </a:p>
          <a:p>
            <a:r>
              <a:rPr lang="en-US" b="1" u="sng" dirty="0" smtClean="0"/>
              <a:t>Doing</a:t>
            </a:r>
            <a:r>
              <a:rPr lang="en-US" dirty="0" smtClean="0"/>
              <a:t>: </a:t>
            </a:r>
            <a:r>
              <a:rPr lang="en-US" dirty="0"/>
              <a:t>Video can also present human </a:t>
            </a:r>
            <a:r>
              <a:rPr lang="en-US" dirty="0" smtClean="0"/>
              <a:t>behaviors </a:t>
            </a:r>
            <a:r>
              <a:rPr lang="en-US" dirty="0"/>
              <a:t>(the ‘doing’). </a:t>
            </a:r>
          </a:p>
          <a:p>
            <a:r>
              <a:rPr lang="en-US" b="1" u="sng" dirty="0" smtClean="0"/>
              <a:t>Seeing</a:t>
            </a:r>
            <a:r>
              <a:rPr lang="en-US" dirty="0" smtClean="0"/>
              <a:t>: </a:t>
            </a:r>
            <a:r>
              <a:rPr lang="en-US" dirty="0"/>
              <a:t>They describe video as a means of helping people see things that are new to them or familiar things demonstrated in a different way.</a:t>
            </a:r>
            <a:endParaRPr lang="en-US" dirty="0" smtClean="0"/>
          </a:p>
          <a:p>
            <a:r>
              <a:rPr lang="en-US" b="1" u="sng" dirty="0"/>
              <a:t>S</a:t>
            </a:r>
            <a:r>
              <a:rPr lang="en-US" b="1" u="sng" dirty="0" smtClean="0"/>
              <a:t>aying</a:t>
            </a:r>
            <a:r>
              <a:rPr lang="en-US" dirty="0"/>
              <a:t>. </a:t>
            </a:r>
            <a:r>
              <a:rPr lang="en-US" dirty="0" smtClean="0"/>
              <a:t>Lastly, they stress that audio knowledge (‘saying’) can be gleaned from digital video. </a:t>
            </a:r>
          </a:p>
          <a:p>
            <a:endParaRPr lang="en-US" dirty="0"/>
          </a:p>
        </p:txBody>
      </p:sp>
      <p:sp>
        <p:nvSpPr>
          <p:cNvPr id="3" name="Rectangle 2"/>
          <p:cNvSpPr/>
          <p:nvPr/>
        </p:nvSpPr>
        <p:spPr>
          <a:xfrm>
            <a:off x="973539" y="6176962"/>
            <a:ext cx="10995547" cy="584775"/>
          </a:xfrm>
          <a:prstGeom prst="rect">
            <a:avLst/>
          </a:prstGeom>
        </p:spPr>
        <p:txBody>
          <a:bodyPr wrap="square">
            <a:spAutoFit/>
          </a:bodyPr>
          <a:lstStyle/>
          <a:p>
            <a:r>
              <a:rPr lang="en-US" sz="1600" dirty="0"/>
              <a:t>Schwartz DL and Hartman K (2007) It is not television anymore: designing digital video for learning and assessment. In: Goldman R, Pea R, Barron B, et al. (</a:t>
            </a:r>
            <a:r>
              <a:rPr lang="en-US" sz="1600" dirty="0" err="1"/>
              <a:t>eds</a:t>
            </a:r>
            <a:r>
              <a:rPr lang="en-US" sz="1600" dirty="0"/>
              <a:t>) Video Research in the Learning Sciences. Mahwah, NJ: Lawrence Erlbaum Associates, pp. 335-348. </a:t>
            </a:r>
          </a:p>
        </p:txBody>
      </p:sp>
    </p:spTree>
    <p:extLst>
      <p:ext uri="{BB962C8B-B14F-4D97-AF65-F5344CB8AC3E}">
        <p14:creationId xmlns:p14="http://schemas.microsoft.com/office/powerpoint/2010/main" val="41742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872"/>
          <a:stretch/>
        </p:blipFill>
        <p:spPr>
          <a:xfrm>
            <a:off x="2293119" y="2"/>
            <a:ext cx="7652986" cy="6353434"/>
          </a:xfrm>
        </p:spPr>
      </p:pic>
      <p:sp>
        <p:nvSpPr>
          <p:cNvPr id="3" name="Rectangle 2"/>
          <p:cNvSpPr/>
          <p:nvPr/>
        </p:nvSpPr>
        <p:spPr>
          <a:xfrm>
            <a:off x="973539" y="6353435"/>
            <a:ext cx="10995547" cy="584775"/>
          </a:xfrm>
          <a:prstGeom prst="rect">
            <a:avLst/>
          </a:prstGeom>
        </p:spPr>
        <p:txBody>
          <a:bodyPr wrap="square">
            <a:spAutoFit/>
          </a:bodyPr>
          <a:lstStyle/>
          <a:p>
            <a:r>
              <a:rPr lang="en-US" sz="1600" dirty="0"/>
              <a:t>Schwartz DL and Hartman K (2007) It is not television anymore: designing digital video for learning and assessment. In: Goldman R, Pea R, Barron B, et al. (</a:t>
            </a:r>
            <a:r>
              <a:rPr lang="en-US" sz="1600" dirty="0" err="1"/>
              <a:t>eds</a:t>
            </a:r>
            <a:r>
              <a:rPr lang="en-US" sz="1600" dirty="0"/>
              <a:t>) Video Research in the Learning Sciences. Mahwah, NJ: Lawrence Erlbaum Associates, pp. 335-348. </a:t>
            </a:r>
          </a:p>
        </p:txBody>
      </p:sp>
    </p:spTree>
    <p:extLst>
      <p:ext uri="{BB962C8B-B14F-4D97-AF65-F5344CB8AC3E}">
        <p14:creationId xmlns:p14="http://schemas.microsoft.com/office/powerpoint/2010/main" val="381934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1397</Words>
  <Application>Microsoft Office PowerPoint</Application>
  <PresentationFormat>Widescreen</PresentationFormat>
  <Paragraphs>106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Wingdings</vt:lpstr>
      <vt:lpstr>Education 16x9</vt:lpstr>
      <vt:lpstr>Video Workshop</vt:lpstr>
      <vt:lpstr>Recent Statistics About Video</vt:lpstr>
      <vt:lpstr>Why video?</vt:lpstr>
      <vt:lpstr>Why Video (Continued)</vt:lpstr>
      <vt:lpstr>Platforms for Teachers to Create/Use Video</vt:lpstr>
      <vt:lpstr>Some Strategies to Consider</vt:lpstr>
      <vt:lpstr>MODELS OF TEACHING AND INCORPROATING VIDEO INTO THE CLASSROOM</vt:lpstr>
      <vt:lpstr>Model for Teaching and Learning with Digital Video</vt:lpstr>
      <vt:lpstr>PowerPoint Presentation</vt:lpstr>
      <vt:lpstr>Before you create the video</vt:lpstr>
      <vt:lpstr>WHEN DO YOU USE IT?</vt:lpstr>
      <vt:lpstr>Using Video</vt:lpstr>
      <vt:lpstr>Flipped instruction</vt:lpstr>
      <vt:lpstr>Video Modeling and Video Self-Modeling</vt:lpstr>
      <vt:lpstr>ACTIVITY</vt:lpstr>
      <vt:lpstr>QUESTIONS?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2016-02-29T19:14:09Z</dcterms:created>
  <dcterms:modified xsi:type="dcterms:W3CDTF">2016-03-01T21:16:03Z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